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5"/>
  </p:notes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  <a:srgbClr val="9900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3" d="100"/>
          <a:sy n="83" d="100"/>
        </p:scale>
        <p:origin x="1406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rleta Dworczak" userId="ba72fd54897decd8" providerId="LiveId" clId="{2AEECEDC-B235-4907-9415-B34DBBA66B23}"/>
    <pc:docChg chg="custSel addSld modSld modMainMaster">
      <pc:chgData name="Arleta Dworczak" userId="ba72fd54897decd8" providerId="LiveId" clId="{2AEECEDC-B235-4907-9415-B34DBBA66B23}" dt="2020-05-09T19:13:38.265" v="251" actId="207"/>
      <pc:docMkLst>
        <pc:docMk/>
      </pc:docMkLst>
      <pc:sldChg chg="modSp mod">
        <pc:chgData name="Arleta Dworczak" userId="ba72fd54897decd8" providerId="LiveId" clId="{2AEECEDC-B235-4907-9415-B34DBBA66B23}" dt="2020-05-09T19:13:38.265" v="251" actId="207"/>
        <pc:sldMkLst>
          <pc:docMk/>
          <pc:sldMk cId="375043305" sldId="256"/>
        </pc:sldMkLst>
        <pc:spChg chg="mod">
          <ac:chgData name="Arleta Dworczak" userId="ba72fd54897decd8" providerId="LiveId" clId="{2AEECEDC-B235-4907-9415-B34DBBA66B23}" dt="2020-05-09T19:13:38.265" v="251" actId="207"/>
          <ac:spMkLst>
            <pc:docMk/>
            <pc:sldMk cId="375043305" sldId="256"/>
            <ac:spMk id="4" creationId="{666F8BA2-9484-4F26-9789-C712B4EA760B}"/>
          </ac:spMkLst>
        </pc:spChg>
        <pc:spChg chg="mod">
          <ac:chgData name="Arleta Dworczak" userId="ba72fd54897decd8" providerId="LiveId" clId="{2AEECEDC-B235-4907-9415-B34DBBA66B23}" dt="2020-05-08T11:36:29.675" v="242" actId="1035"/>
          <ac:spMkLst>
            <pc:docMk/>
            <pc:sldMk cId="375043305" sldId="256"/>
            <ac:spMk id="5" creationId="{767D72A8-E974-4280-868E-AFEDEF35946B}"/>
          </ac:spMkLst>
        </pc:spChg>
        <pc:spChg chg="mod">
          <ac:chgData name="Arleta Dworczak" userId="ba72fd54897decd8" providerId="LiveId" clId="{2AEECEDC-B235-4907-9415-B34DBBA66B23}" dt="2020-05-08T11:31:06.258" v="233" actId="1036"/>
          <ac:spMkLst>
            <pc:docMk/>
            <pc:sldMk cId="375043305" sldId="256"/>
            <ac:spMk id="8" creationId="{473F3C6B-8B50-40B4-ABE6-4061B19C0CAF}"/>
          </ac:spMkLst>
        </pc:spChg>
        <pc:spChg chg="mod">
          <ac:chgData name="Arleta Dworczak" userId="ba72fd54897decd8" providerId="LiveId" clId="{2AEECEDC-B235-4907-9415-B34DBBA66B23}" dt="2020-05-08T11:31:22.853" v="234" actId="14100"/>
          <ac:spMkLst>
            <pc:docMk/>
            <pc:sldMk cId="375043305" sldId="256"/>
            <ac:spMk id="9" creationId="{FC535D6F-19F4-4AFE-8EA5-01A1039ACC7C}"/>
          </ac:spMkLst>
        </pc:spChg>
      </pc:sldChg>
      <pc:sldChg chg="modSp new mod">
        <pc:chgData name="Arleta Dworczak" userId="ba72fd54897decd8" providerId="LiveId" clId="{2AEECEDC-B235-4907-9415-B34DBBA66B23}" dt="2020-05-09T09:00:17.240" v="250" actId="1038"/>
        <pc:sldMkLst>
          <pc:docMk/>
          <pc:sldMk cId="1100337600" sldId="257"/>
        </pc:sldMkLst>
        <pc:spChg chg="mod">
          <ac:chgData name="Arleta Dworczak" userId="ba72fd54897decd8" providerId="LiveId" clId="{2AEECEDC-B235-4907-9415-B34DBBA66B23}" dt="2020-05-09T09:00:17.240" v="250" actId="1038"/>
          <ac:spMkLst>
            <pc:docMk/>
            <pc:sldMk cId="1100337600" sldId="257"/>
            <ac:spMk id="4" creationId="{850A5A07-5184-4944-8911-F3B9CD5A90E3}"/>
          </ac:spMkLst>
        </pc:spChg>
      </pc:sldChg>
      <pc:sldChg chg="new">
        <pc:chgData name="Arleta Dworczak" userId="ba72fd54897decd8" providerId="LiveId" clId="{2AEECEDC-B235-4907-9415-B34DBBA66B23}" dt="2020-05-08T11:30:51.448" v="223" actId="680"/>
        <pc:sldMkLst>
          <pc:docMk/>
          <pc:sldMk cId="1128708558" sldId="258"/>
        </pc:sldMkLst>
      </pc:sldChg>
      <pc:sldMasterChg chg="modSldLayout">
        <pc:chgData name="Arleta Dworczak" userId="ba72fd54897decd8" providerId="LiveId" clId="{2AEECEDC-B235-4907-9415-B34DBBA66B23}" dt="2020-05-08T11:30:12.957" v="222" actId="167"/>
        <pc:sldMasterMkLst>
          <pc:docMk/>
          <pc:sldMasterMk cId="3653459194" sldId="2147483660"/>
        </pc:sldMasterMkLst>
        <pc:sldLayoutChg chg="addSp delSp modSp mod">
          <pc:chgData name="Arleta Dworczak" userId="ba72fd54897decd8" providerId="LiveId" clId="{2AEECEDC-B235-4907-9415-B34DBBA66B23}" dt="2020-05-08T11:30:12.957" v="222" actId="167"/>
          <pc:sldLayoutMkLst>
            <pc:docMk/>
            <pc:sldMasterMk cId="3653459194" sldId="2147483660"/>
            <pc:sldLayoutMk cId="3668200507" sldId="2147483661"/>
          </pc:sldLayoutMkLst>
          <pc:spChg chg="del">
            <ac:chgData name="Arleta Dworczak" userId="ba72fd54897decd8" providerId="LiveId" clId="{2AEECEDC-B235-4907-9415-B34DBBA66B23}" dt="2020-05-08T11:24:14.839" v="1" actId="478"/>
            <ac:spMkLst>
              <pc:docMk/>
              <pc:sldMasterMk cId="3653459194" sldId="2147483660"/>
              <pc:sldLayoutMk cId="3668200507" sldId="2147483661"/>
              <ac:spMk id="2" creationId="{00000000-0000-0000-0000-000000000000}"/>
            </ac:spMkLst>
          </pc:spChg>
          <pc:spChg chg="del">
            <ac:chgData name="Arleta Dworczak" userId="ba72fd54897decd8" providerId="LiveId" clId="{2AEECEDC-B235-4907-9415-B34DBBA66B23}" dt="2020-05-08T11:24:14.839" v="1" actId="478"/>
            <ac:spMkLst>
              <pc:docMk/>
              <pc:sldMasterMk cId="3653459194" sldId="2147483660"/>
              <pc:sldLayoutMk cId="3668200507" sldId="2147483661"/>
              <ac:spMk id="3" creationId="{00000000-0000-0000-0000-000000000000}"/>
            </ac:spMkLst>
          </pc:spChg>
          <pc:spChg chg="del">
            <ac:chgData name="Arleta Dworczak" userId="ba72fd54897decd8" providerId="LiveId" clId="{2AEECEDC-B235-4907-9415-B34DBBA66B23}" dt="2020-05-08T11:24:14.839" v="1" actId="478"/>
            <ac:spMkLst>
              <pc:docMk/>
              <pc:sldMasterMk cId="3653459194" sldId="2147483660"/>
              <pc:sldLayoutMk cId="3668200507" sldId="2147483661"/>
              <ac:spMk id="4" creationId="{00000000-0000-0000-0000-000000000000}"/>
            </ac:spMkLst>
          </pc:spChg>
          <pc:spChg chg="del">
            <ac:chgData name="Arleta Dworczak" userId="ba72fd54897decd8" providerId="LiveId" clId="{2AEECEDC-B235-4907-9415-B34DBBA66B23}" dt="2020-05-08T11:24:14.839" v="1" actId="478"/>
            <ac:spMkLst>
              <pc:docMk/>
              <pc:sldMasterMk cId="3653459194" sldId="2147483660"/>
              <pc:sldLayoutMk cId="3668200507" sldId="2147483661"/>
              <ac:spMk id="5" creationId="{00000000-0000-0000-0000-000000000000}"/>
            </ac:spMkLst>
          </pc:spChg>
          <pc:spChg chg="del">
            <ac:chgData name="Arleta Dworczak" userId="ba72fd54897decd8" providerId="LiveId" clId="{2AEECEDC-B235-4907-9415-B34DBBA66B23}" dt="2020-05-08T11:24:14.839" v="1" actId="478"/>
            <ac:spMkLst>
              <pc:docMk/>
              <pc:sldMasterMk cId="3653459194" sldId="2147483660"/>
              <pc:sldLayoutMk cId="3668200507" sldId="2147483661"/>
              <ac:spMk id="6" creationId="{00000000-0000-0000-0000-000000000000}"/>
            </ac:spMkLst>
          </pc:spChg>
          <pc:spChg chg="mod topLvl">
            <ac:chgData name="Arleta Dworczak" userId="ba72fd54897decd8" providerId="LiveId" clId="{2AEECEDC-B235-4907-9415-B34DBBA66B23}" dt="2020-05-08T11:26:30.667" v="167" actId="164"/>
            <ac:spMkLst>
              <pc:docMk/>
              <pc:sldMasterMk cId="3653459194" sldId="2147483660"/>
              <pc:sldLayoutMk cId="3668200507" sldId="2147483661"/>
              <ac:spMk id="9" creationId="{262F9C3C-1681-4236-9E88-CEAE19C02E70}"/>
            </ac:spMkLst>
          </pc:spChg>
          <pc:spChg chg="mod topLvl">
            <ac:chgData name="Arleta Dworczak" userId="ba72fd54897decd8" providerId="LiveId" clId="{2AEECEDC-B235-4907-9415-B34DBBA66B23}" dt="2020-05-08T11:26:30.667" v="167" actId="164"/>
            <ac:spMkLst>
              <pc:docMk/>
              <pc:sldMasterMk cId="3653459194" sldId="2147483660"/>
              <pc:sldLayoutMk cId="3668200507" sldId="2147483661"/>
              <ac:spMk id="13" creationId="{F987D752-534C-46A5-B9FE-71A887E929FA}"/>
            </ac:spMkLst>
          </pc:spChg>
          <pc:grpChg chg="add del mod">
            <ac:chgData name="Arleta Dworczak" userId="ba72fd54897decd8" providerId="LiveId" clId="{2AEECEDC-B235-4907-9415-B34DBBA66B23}" dt="2020-05-08T11:24:26.586" v="3" actId="165"/>
            <ac:grpSpMkLst>
              <pc:docMk/>
              <pc:sldMasterMk cId="3653459194" sldId="2147483660"/>
              <pc:sldLayoutMk cId="3668200507" sldId="2147483661"/>
              <ac:grpSpMk id="8" creationId="{ECB99BA0-AC82-4A9D-ADBF-C6A6F02FDC1F}"/>
            </ac:grpSpMkLst>
          </pc:grpChg>
          <pc:grpChg chg="mod topLvl">
            <ac:chgData name="Arleta Dworczak" userId="ba72fd54897decd8" providerId="LiveId" clId="{2AEECEDC-B235-4907-9415-B34DBBA66B23}" dt="2020-05-08T11:26:30.667" v="167" actId="164"/>
            <ac:grpSpMkLst>
              <pc:docMk/>
              <pc:sldMasterMk cId="3653459194" sldId="2147483660"/>
              <pc:sldLayoutMk cId="3668200507" sldId="2147483661"/>
              <ac:grpSpMk id="11" creationId="{2F0E16AA-C9E9-45E6-B6A3-F4FD8364894A}"/>
            </ac:grpSpMkLst>
          </pc:grpChg>
          <pc:grpChg chg="add mod">
            <ac:chgData name="Arleta Dworczak" userId="ba72fd54897decd8" providerId="LiveId" clId="{2AEECEDC-B235-4907-9415-B34DBBA66B23}" dt="2020-05-08T11:26:30.667" v="167" actId="164"/>
            <ac:grpSpMkLst>
              <pc:docMk/>
              <pc:sldMasterMk cId="3653459194" sldId="2147483660"/>
              <pc:sldLayoutMk cId="3668200507" sldId="2147483661"/>
              <ac:grpSpMk id="18" creationId="{65EB72E7-9DC8-475E-9A38-78BF81A77880}"/>
            </ac:grpSpMkLst>
          </pc:grpChg>
          <pc:picChg chg="add mod ord">
            <ac:chgData name="Arleta Dworczak" userId="ba72fd54897decd8" providerId="LiveId" clId="{2AEECEDC-B235-4907-9415-B34DBBA66B23}" dt="2020-05-08T11:30:12.957" v="222" actId="167"/>
            <ac:picMkLst>
              <pc:docMk/>
              <pc:sldMasterMk cId="3653459194" sldId="2147483660"/>
              <pc:sldLayoutMk cId="3668200507" sldId="2147483661"/>
              <ac:picMk id="7" creationId="{CAE2F079-1F19-4A80-966E-B252D8A8E753}"/>
            </ac:picMkLst>
          </pc:picChg>
          <pc:picChg chg="mod topLvl">
            <ac:chgData name="Arleta Dworczak" userId="ba72fd54897decd8" providerId="LiveId" clId="{2AEECEDC-B235-4907-9415-B34DBBA66B23}" dt="2020-05-08T11:26:30.667" v="167" actId="164"/>
            <ac:picMkLst>
              <pc:docMk/>
              <pc:sldMasterMk cId="3653459194" sldId="2147483660"/>
              <pc:sldLayoutMk cId="3668200507" sldId="2147483661"/>
              <ac:picMk id="10" creationId="{3E3F82B3-A4CB-4449-99EB-BC873ABF4CE9}"/>
            </ac:picMkLst>
          </pc:picChg>
          <pc:picChg chg="mod topLvl">
            <ac:chgData name="Arleta Dworczak" userId="ba72fd54897decd8" providerId="LiveId" clId="{2AEECEDC-B235-4907-9415-B34DBBA66B23}" dt="2020-05-08T11:26:30.667" v="167" actId="164"/>
            <ac:picMkLst>
              <pc:docMk/>
              <pc:sldMasterMk cId="3653459194" sldId="2147483660"/>
              <pc:sldLayoutMk cId="3668200507" sldId="2147483661"/>
              <ac:picMk id="12" creationId="{C66DB615-11EE-45E7-B6E7-8334D17900C3}"/>
            </ac:picMkLst>
          </pc:picChg>
          <pc:picChg chg="add mod">
            <ac:chgData name="Arleta Dworczak" userId="ba72fd54897decd8" providerId="LiveId" clId="{2AEECEDC-B235-4907-9415-B34DBBA66B23}" dt="2020-05-08T11:26:07.891" v="164" actId="14100"/>
            <ac:picMkLst>
              <pc:docMk/>
              <pc:sldMasterMk cId="3653459194" sldId="2147483660"/>
              <pc:sldLayoutMk cId="3668200507" sldId="2147483661"/>
              <ac:picMk id="17" creationId="{6AE7EACA-F8DB-4F68-A837-A02935E88410}"/>
            </ac:picMkLst>
          </pc:picChg>
          <pc:cxnChg chg="mod">
            <ac:chgData name="Arleta Dworczak" userId="ba72fd54897decd8" providerId="LiveId" clId="{2AEECEDC-B235-4907-9415-B34DBBA66B23}" dt="2020-05-08T11:25:11.217" v="139" actId="1036"/>
            <ac:cxnSpMkLst>
              <pc:docMk/>
              <pc:sldMasterMk cId="3653459194" sldId="2147483660"/>
              <pc:sldLayoutMk cId="3668200507" sldId="2147483661"/>
              <ac:cxnSpMk id="14" creationId="{52A2EE24-9223-4853-875B-8AE7BECC4466}"/>
            </ac:cxnSpMkLst>
          </pc:cxnChg>
          <pc:cxnChg chg="mod">
            <ac:chgData name="Arleta Dworczak" userId="ba72fd54897decd8" providerId="LiveId" clId="{2AEECEDC-B235-4907-9415-B34DBBA66B23}" dt="2020-05-08T11:24:26.586" v="3" actId="165"/>
            <ac:cxnSpMkLst>
              <pc:docMk/>
              <pc:sldMasterMk cId="3653459194" sldId="2147483660"/>
              <pc:sldLayoutMk cId="3668200507" sldId="2147483661"/>
              <ac:cxnSpMk id="15" creationId="{359F8CE4-5EC3-4573-8915-910523CC396C}"/>
            </ac:cxnSpMkLst>
          </pc:cxnChg>
          <pc:cxnChg chg="mod">
            <ac:chgData name="Arleta Dworczak" userId="ba72fd54897decd8" providerId="LiveId" clId="{2AEECEDC-B235-4907-9415-B34DBBA66B23}" dt="2020-05-08T11:24:26.586" v="3" actId="165"/>
            <ac:cxnSpMkLst>
              <pc:docMk/>
              <pc:sldMasterMk cId="3653459194" sldId="2147483660"/>
              <pc:sldLayoutMk cId="3668200507" sldId="2147483661"/>
              <ac:cxnSpMk id="16" creationId="{C0BC8457-281D-4DE9-8091-B1092AE0FB79}"/>
            </ac:cxnSpMkLst>
          </pc:cxnChg>
        </pc:sldLayoutChg>
        <pc:sldLayoutChg chg="addSp delSp modSp mod">
          <pc:chgData name="Arleta Dworczak" userId="ba72fd54897decd8" providerId="LiveId" clId="{2AEECEDC-B235-4907-9415-B34DBBA66B23}" dt="2020-05-08T11:30:09.442" v="221" actId="167"/>
          <pc:sldLayoutMkLst>
            <pc:docMk/>
            <pc:sldMasterMk cId="3653459194" sldId="2147483660"/>
            <pc:sldLayoutMk cId="2172323480" sldId="2147483662"/>
          </pc:sldLayoutMkLst>
          <pc:spChg chg="del">
            <ac:chgData name="Arleta Dworczak" userId="ba72fd54897decd8" providerId="LiveId" clId="{2AEECEDC-B235-4907-9415-B34DBBA66B23}" dt="2020-05-08T11:26:35.385" v="168" actId="478"/>
            <ac:spMkLst>
              <pc:docMk/>
              <pc:sldMasterMk cId="3653459194" sldId="2147483660"/>
              <pc:sldLayoutMk cId="2172323480" sldId="2147483662"/>
              <ac:spMk id="4" creationId="{00000000-0000-0000-0000-000000000000}"/>
            </ac:spMkLst>
          </pc:spChg>
          <pc:spChg chg="del">
            <ac:chgData name="Arleta Dworczak" userId="ba72fd54897decd8" providerId="LiveId" clId="{2AEECEDC-B235-4907-9415-B34DBBA66B23}" dt="2020-05-08T11:26:35.385" v="168" actId="478"/>
            <ac:spMkLst>
              <pc:docMk/>
              <pc:sldMasterMk cId="3653459194" sldId="2147483660"/>
              <pc:sldLayoutMk cId="2172323480" sldId="2147483662"/>
              <ac:spMk id="5" creationId="{00000000-0000-0000-0000-000000000000}"/>
            </ac:spMkLst>
          </pc:spChg>
          <pc:spChg chg="del">
            <ac:chgData name="Arleta Dworczak" userId="ba72fd54897decd8" providerId="LiveId" clId="{2AEECEDC-B235-4907-9415-B34DBBA66B23}" dt="2020-05-08T11:26:35.385" v="168" actId="478"/>
            <ac:spMkLst>
              <pc:docMk/>
              <pc:sldMasterMk cId="3653459194" sldId="2147483660"/>
              <pc:sldLayoutMk cId="2172323480" sldId="2147483662"/>
              <ac:spMk id="6" creationId="{00000000-0000-0000-0000-000000000000}"/>
            </ac:spMkLst>
          </pc:spChg>
          <pc:spChg chg="mod">
            <ac:chgData name="Arleta Dworczak" userId="ba72fd54897decd8" providerId="LiveId" clId="{2AEECEDC-B235-4907-9415-B34DBBA66B23}" dt="2020-05-08T11:26:41.133" v="169"/>
            <ac:spMkLst>
              <pc:docMk/>
              <pc:sldMasterMk cId="3653459194" sldId="2147483660"/>
              <pc:sldLayoutMk cId="2172323480" sldId="2147483662"/>
              <ac:spMk id="8" creationId="{21133535-C5ED-4E34-95A2-F53C7AEC798A}"/>
            </ac:spMkLst>
          </pc:spChg>
          <pc:spChg chg="mod">
            <ac:chgData name="Arleta Dworczak" userId="ba72fd54897decd8" providerId="LiveId" clId="{2AEECEDC-B235-4907-9415-B34DBBA66B23}" dt="2020-05-08T11:26:41.133" v="169"/>
            <ac:spMkLst>
              <pc:docMk/>
              <pc:sldMasterMk cId="3653459194" sldId="2147483660"/>
              <pc:sldLayoutMk cId="2172323480" sldId="2147483662"/>
              <ac:spMk id="12" creationId="{13BC01F9-ED81-4E0E-A5F7-9CF1B2756A6E}"/>
            </ac:spMkLst>
          </pc:spChg>
          <pc:spChg chg="add mod">
            <ac:chgData name="Arleta Dworczak" userId="ba72fd54897decd8" providerId="LiveId" clId="{2AEECEDC-B235-4907-9415-B34DBBA66B23}" dt="2020-05-08T11:27:27.435" v="181" actId="1038"/>
            <ac:spMkLst>
              <pc:docMk/>
              <pc:sldMasterMk cId="3653459194" sldId="2147483660"/>
              <pc:sldLayoutMk cId="2172323480" sldId="2147483662"/>
              <ac:spMk id="16" creationId="{E9495AD9-603A-4DB8-9530-A041C16FE883}"/>
            </ac:spMkLst>
          </pc:spChg>
          <pc:spChg chg="add del">
            <ac:chgData name="Arleta Dworczak" userId="ba72fd54897decd8" providerId="LiveId" clId="{2AEECEDC-B235-4907-9415-B34DBBA66B23}" dt="2020-05-08T11:27:28.778" v="182" actId="478"/>
            <ac:spMkLst>
              <pc:docMk/>
              <pc:sldMasterMk cId="3653459194" sldId="2147483660"/>
              <pc:sldLayoutMk cId="2172323480" sldId="2147483662"/>
              <ac:spMk id="17" creationId="{C1BC3A7D-EE21-4D11-B43A-A34088F197AF}"/>
            </ac:spMkLst>
          </pc:spChg>
          <pc:spChg chg="mod">
            <ac:chgData name="Arleta Dworczak" userId="ba72fd54897decd8" providerId="LiveId" clId="{2AEECEDC-B235-4907-9415-B34DBBA66B23}" dt="2020-05-08T11:28:07.299" v="184" actId="165"/>
            <ac:spMkLst>
              <pc:docMk/>
              <pc:sldMasterMk cId="3653459194" sldId="2147483660"/>
              <pc:sldLayoutMk cId="2172323480" sldId="2147483662"/>
              <ac:spMk id="22" creationId="{F0A12130-7154-4DC6-B630-1046AF4ACBE1}"/>
            </ac:spMkLst>
          </pc:spChg>
          <pc:spChg chg="del mod">
            <ac:chgData name="Arleta Dworczak" userId="ba72fd54897decd8" providerId="LiveId" clId="{2AEECEDC-B235-4907-9415-B34DBBA66B23}" dt="2020-05-08T11:28:10.439" v="186" actId="478"/>
            <ac:spMkLst>
              <pc:docMk/>
              <pc:sldMasterMk cId="3653459194" sldId="2147483660"/>
              <pc:sldLayoutMk cId="2172323480" sldId="2147483662"/>
              <ac:spMk id="26" creationId="{FB2F3886-E7E7-4798-AD10-D3BA30D9D547}"/>
            </ac:spMkLst>
          </pc:spChg>
          <pc:grpChg chg="add mod">
            <ac:chgData name="Arleta Dworczak" userId="ba72fd54897decd8" providerId="LiveId" clId="{2AEECEDC-B235-4907-9415-B34DBBA66B23}" dt="2020-05-08T11:28:51.648" v="193" actId="164"/>
            <ac:grpSpMkLst>
              <pc:docMk/>
              <pc:sldMasterMk cId="3653459194" sldId="2147483660"/>
              <pc:sldLayoutMk cId="2172323480" sldId="2147483662"/>
              <ac:grpSpMk id="7" creationId="{0A592748-D82A-4560-84DE-81A13273FCE7}"/>
            </ac:grpSpMkLst>
          </pc:grpChg>
          <pc:grpChg chg="mod">
            <ac:chgData name="Arleta Dworczak" userId="ba72fd54897decd8" providerId="LiveId" clId="{2AEECEDC-B235-4907-9415-B34DBBA66B23}" dt="2020-05-08T11:26:41.133" v="169"/>
            <ac:grpSpMkLst>
              <pc:docMk/>
              <pc:sldMasterMk cId="3653459194" sldId="2147483660"/>
              <pc:sldLayoutMk cId="2172323480" sldId="2147483662"/>
              <ac:grpSpMk id="10" creationId="{67F9431C-5BF1-48AF-AE26-AA71FC2C51A5}"/>
            </ac:grpSpMkLst>
          </pc:grpChg>
          <pc:grpChg chg="add del mod">
            <ac:chgData name="Arleta Dworczak" userId="ba72fd54897decd8" providerId="LiveId" clId="{2AEECEDC-B235-4907-9415-B34DBBA66B23}" dt="2020-05-08T11:28:07.299" v="184" actId="165"/>
            <ac:grpSpMkLst>
              <pc:docMk/>
              <pc:sldMasterMk cId="3653459194" sldId="2147483660"/>
              <pc:sldLayoutMk cId="2172323480" sldId="2147483662"/>
              <ac:grpSpMk id="19" creationId="{F499E8D6-661B-45C6-B800-04B332921C5D}"/>
            </ac:grpSpMkLst>
          </pc:grpChg>
          <pc:grpChg chg="del mod topLvl">
            <ac:chgData name="Arleta Dworczak" userId="ba72fd54897decd8" providerId="LiveId" clId="{2AEECEDC-B235-4907-9415-B34DBBA66B23}" dt="2020-05-08T11:28:11.954" v="187" actId="478"/>
            <ac:grpSpMkLst>
              <pc:docMk/>
              <pc:sldMasterMk cId="3653459194" sldId="2147483660"/>
              <pc:sldLayoutMk cId="2172323480" sldId="2147483662"/>
              <ac:grpSpMk id="21" creationId="{C2F1A12F-8EE5-4BE4-B5D2-E08B81A03F83}"/>
            </ac:grpSpMkLst>
          </pc:grpChg>
          <pc:grpChg chg="mod">
            <ac:chgData name="Arleta Dworczak" userId="ba72fd54897decd8" providerId="LiveId" clId="{2AEECEDC-B235-4907-9415-B34DBBA66B23}" dt="2020-05-08T11:28:07.299" v="184" actId="165"/>
            <ac:grpSpMkLst>
              <pc:docMk/>
              <pc:sldMasterMk cId="3653459194" sldId="2147483660"/>
              <pc:sldLayoutMk cId="2172323480" sldId="2147483662"/>
              <ac:grpSpMk id="24" creationId="{771347C6-D20C-48E6-AFA3-96B2C2ED2B3B}"/>
            </ac:grpSpMkLst>
          </pc:grpChg>
          <pc:grpChg chg="add mod">
            <ac:chgData name="Arleta Dworczak" userId="ba72fd54897decd8" providerId="LiveId" clId="{2AEECEDC-B235-4907-9415-B34DBBA66B23}" dt="2020-05-08T11:28:51.648" v="193" actId="164"/>
            <ac:grpSpMkLst>
              <pc:docMk/>
              <pc:sldMasterMk cId="3653459194" sldId="2147483660"/>
              <pc:sldLayoutMk cId="2172323480" sldId="2147483662"/>
              <ac:grpSpMk id="30" creationId="{63AFD393-3CE6-4277-90B3-8072364E4B37}"/>
            </ac:grpSpMkLst>
          </pc:grpChg>
          <pc:picChg chg="mod">
            <ac:chgData name="Arleta Dworczak" userId="ba72fd54897decd8" providerId="LiveId" clId="{2AEECEDC-B235-4907-9415-B34DBBA66B23}" dt="2020-05-08T11:26:41.133" v="169"/>
            <ac:picMkLst>
              <pc:docMk/>
              <pc:sldMasterMk cId="3653459194" sldId="2147483660"/>
              <pc:sldLayoutMk cId="2172323480" sldId="2147483662"/>
              <ac:picMk id="9" creationId="{62EC8612-777B-4049-944C-8A037D9CDEBA}"/>
            </ac:picMkLst>
          </pc:picChg>
          <pc:picChg chg="mod">
            <ac:chgData name="Arleta Dworczak" userId="ba72fd54897decd8" providerId="LiveId" clId="{2AEECEDC-B235-4907-9415-B34DBBA66B23}" dt="2020-05-08T11:26:41.133" v="169"/>
            <ac:picMkLst>
              <pc:docMk/>
              <pc:sldMasterMk cId="3653459194" sldId="2147483660"/>
              <pc:sldLayoutMk cId="2172323480" sldId="2147483662"/>
              <ac:picMk id="11" creationId="{D332AF4B-F2E5-4748-84E6-4F8988C7D115}"/>
            </ac:picMkLst>
          </pc:picChg>
          <pc:picChg chg="add mod ord">
            <ac:chgData name="Arleta Dworczak" userId="ba72fd54897decd8" providerId="LiveId" clId="{2AEECEDC-B235-4907-9415-B34DBBA66B23}" dt="2020-05-08T11:30:09.442" v="221" actId="167"/>
            <ac:picMkLst>
              <pc:docMk/>
              <pc:sldMasterMk cId="3653459194" sldId="2147483660"/>
              <pc:sldLayoutMk cId="2172323480" sldId="2147483662"/>
              <ac:picMk id="18" creationId="{0FCFF51A-A5CF-4536-B67A-70C6A68221A3}"/>
            </ac:picMkLst>
          </pc:picChg>
          <pc:picChg chg="mod topLvl">
            <ac:chgData name="Arleta Dworczak" userId="ba72fd54897decd8" providerId="LiveId" clId="{2AEECEDC-B235-4907-9415-B34DBBA66B23}" dt="2020-05-08T11:28:51.648" v="193" actId="164"/>
            <ac:picMkLst>
              <pc:docMk/>
              <pc:sldMasterMk cId="3653459194" sldId="2147483660"/>
              <pc:sldLayoutMk cId="2172323480" sldId="2147483662"/>
              <ac:picMk id="20" creationId="{0F3CF2BB-F61B-44A0-86CC-83BFF1528CB5}"/>
            </ac:picMkLst>
          </pc:picChg>
          <pc:picChg chg="mod">
            <ac:chgData name="Arleta Dworczak" userId="ba72fd54897decd8" providerId="LiveId" clId="{2AEECEDC-B235-4907-9415-B34DBBA66B23}" dt="2020-05-08T11:28:07.299" v="184" actId="165"/>
            <ac:picMkLst>
              <pc:docMk/>
              <pc:sldMasterMk cId="3653459194" sldId="2147483660"/>
              <pc:sldLayoutMk cId="2172323480" sldId="2147483662"/>
              <ac:picMk id="23" creationId="{737D7849-AA02-436C-A0EE-CF9AEF38A891}"/>
            </ac:picMkLst>
          </pc:picChg>
          <pc:picChg chg="mod">
            <ac:chgData name="Arleta Dworczak" userId="ba72fd54897decd8" providerId="LiveId" clId="{2AEECEDC-B235-4907-9415-B34DBBA66B23}" dt="2020-05-08T11:28:07.299" v="184" actId="165"/>
            <ac:picMkLst>
              <pc:docMk/>
              <pc:sldMasterMk cId="3653459194" sldId="2147483660"/>
              <pc:sldLayoutMk cId="2172323480" sldId="2147483662"/>
              <ac:picMk id="25" creationId="{03990811-2492-4D02-BDF7-EFC8B486FC9E}"/>
            </ac:picMkLst>
          </pc:picChg>
          <pc:cxnChg chg="mod">
            <ac:chgData name="Arleta Dworczak" userId="ba72fd54897decd8" providerId="LiveId" clId="{2AEECEDC-B235-4907-9415-B34DBBA66B23}" dt="2020-05-08T11:26:41.133" v="169"/>
            <ac:cxnSpMkLst>
              <pc:docMk/>
              <pc:sldMasterMk cId="3653459194" sldId="2147483660"/>
              <pc:sldLayoutMk cId="2172323480" sldId="2147483662"/>
              <ac:cxnSpMk id="13" creationId="{111938C0-0254-4B1B-9F1A-899199EE328D}"/>
            </ac:cxnSpMkLst>
          </pc:cxnChg>
          <pc:cxnChg chg="mod">
            <ac:chgData name="Arleta Dworczak" userId="ba72fd54897decd8" providerId="LiveId" clId="{2AEECEDC-B235-4907-9415-B34DBBA66B23}" dt="2020-05-08T11:26:41.133" v="169"/>
            <ac:cxnSpMkLst>
              <pc:docMk/>
              <pc:sldMasterMk cId="3653459194" sldId="2147483660"/>
              <pc:sldLayoutMk cId="2172323480" sldId="2147483662"/>
              <ac:cxnSpMk id="14" creationId="{FD8EA32D-DB62-4E2B-8EBD-FC14022516D7}"/>
            </ac:cxnSpMkLst>
          </pc:cxnChg>
          <pc:cxnChg chg="mod">
            <ac:chgData name="Arleta Dworczak" userId="ba72fd54897decd8" providerId="LiveId" clId="{2AEECEDC-B235-4907-9415-B34DBBA66B23}" dt="2020-05-08T11:26:41.133" v="169"/>
            <ac:cxnSpMkLst>
              <pc:docMk/>
              <pc:sldMasterMk cId="3653459194" sldId="2147483660"/>
              <pc:sldLayoutMk cId="2172323480" sldId="2147483662"/>
              <ac:cxnSpMk id="15" creationId="{8195BDD2-3A94-459B-BEEE-45801BB22D0B}"/>
            </ac:cxnSpMkLst>
          </pc:cxnChg>
          <pc:cxnChg chg="mod">
            <ac:chgData name="Arleta Dworczak" userId="ba72fd54897decd8" providerId="LiveId" clId="{2AEECEDC-B235-4907-9415-B34DBBA66B23}" dt="2020-05-08T11:28:07.299" v="184" actId="165"/>
            <ac:cxnSpMkLst>
              <pc:docMk/>
              <pc:sldMasterMk cId="3653459194" sldId="2147483660"/>
              <pc:sldLayoutMk cId="2172323480" sldId="2147483662"/>
              <ac:cxnSpMk id="27" creationId="{D67D0D85-6682-4857-AB40-EDD8FBC5EB80}"/>
            </ac:cxnSpMkLst>
          </pc:cxnChg>
          <pc:cxnChg chg="mod">
            <ac:chgData name="Arleta Dworczak" userId="ba72fd54897decd8" providerId="LiveId" clId="{2AEECEDC-B235-4907-9415-B34DBBA66B23}" dt="2020-05-08T11:28:07.299" v="184" actId="165"/>
            <ac:cxnSpMkLst>
              <pc:docMk/>
              <pc:sldMasterMk cId="3653459194" sldId="2147483660"/>
              <pc:sldLayoutMk cId="2172323480" sldId="2147483662"/>
              <ac:cxnSpMk id="28" creationId="{F3C47A76-46E7-47DD-AB9F-71125DE7F4AD}"/>
            </ac:cxnSpMkLst>
          </pc:cxnChg>
          <pc:cxnChg chg="mod">
            <ac:chgData name="Arleta Dworczak" userId="ba72fd54897decd8" providerId="LiveId" clId="{2AEECEDC-B235-4907-9415-B34DBBA66B23}" dt="2020-05-08T11:28:07.299" v="184" actId="165"/>
            <ac:cxnSpMkLst>
              <pc:docMk/>
              <pc:sldMasterMk cId="3653459194" sldId="2147483660"/>
              <pc:sldLayoutMk cId="2172323480" sldId="2147483662"/>
              <ac:cxnSpMk id="29" creationId="{BAD5B166-CB19-4556-B2C5-1D452D2675A5}"/>
            </ac:cxnSpMkLst>
          </pc:cxnChg>
        </pc:sldLayoutChg>
        <pc:sldLayoutChg chg="addSp delSp modSp mod">
          <pc:chgData name="Arleta Dworczak" userId="ba72fd54897decd8" providerId="LiveId" clId="{2AEECEDC-B235-4907-9415-B34DBBA66B23}" dt="2020-05-08T11:30:06.209" v="220" actId="167"/>
          <pc:sldLayoutMkLst>
            <pc:docMk/>
            <pc:sldMasterMk cId="3653459194" sldId="2147483660"/>
            <pc:sldLayoutMk cId="2138332645" sldId="2147483663"/>
          </pc:sldLayoutMkLst>
          <pc:spChg chg="del">
            <ac:chgData name="Arleta Dworczak" userId="ba72fd54897decd8" providerId="LiveId" clId="{2AEECEDC-B235-4907-9415-B34DBBA66B23}" dt="2020-05-08T11:28:59.693" v="194" actId="478"/>
            <ac:spMkLst>
              <pc:docMk/>
              <pc:sldMasterMk cId="3653459194" sldId="2147483660"/>
              <pc:sldLayoutMk cId="2138332645" sldId="2147483663"/>
              <ac:spMk id="4" creationId="{00000000-0000-0000-0000-000000000000}"/>
            </ac:spMkLst>
          </pc:spChg>
          <pc:spChg chg="del">
            <ac:chgData name="Arleta Dworczak" userId="ba72fd54897decd8" providerId="LiveId" clId="{2AEECEDC-B235-4907-9415-B34DBBA66B23}" dt="2020-05-08T11:28:59.693" v="194" actId="478"/>
            <ac:spMkLst>
              <pc:docMk/>
              <pc:sldMasterMk cId="3653459194" sldId="2147483660"/>
              <pc:sldLayoutMk cId="2138332645" sldId="2147483663"/>
              <ac:spMk id="5" creationId="{00000000-0000-0000-0000-000000000000}"/>
            </ac:spMkLst>
          </pc:spChg>
          <pc:spChg chg="del">
            <ac:chgData name="Arleta Dworczak" userId="ba72fd54897decd8" providerId="LiveId" clId="{2AEECEDC-B235-4907-9415-B34DBBA66B23}" dt="2020-05-08T11:28:59.693" v="194" actId="478"/>
            <ac:spMkLst>
              <pc:docMk/>
              <pc:sldMasterMk cId="3653459194" sldId="2147483660"/>
              <pc:sldLayoutMk cId="2138332645" sldId="2147483663"/>
              <ac:spMk id="6" creationId="{00000000-0000-0000-0000-000000000000}"/>
            </ac:spMkLst>
          </pc:spChg>
          <pc:spChg chg="add mod">
            <ac:chgData name="Arleta Dworczak" userId="ba72fd54897decd8" providerId="LiveId" clId="{2AEECEDC-B235-4907-9415-B34DBBA66B23}" dt="2020-05-08T11:29:01.458" v="195"/>
            <ac:spMkLst>
              <pc:docMk/>
              <pc:sldMasterMk cId="3653459194" sldId="2147483660"/>
              <pc:sldLayoutMk cId="2138332645" sldId="2147483663"/>
              <ac:spMk id="8" creationId="{C105D1B7-9739-48BD-AA83-793AD15B4D7E}"/>
            </ac:spMkLst>
          </pc:spChg>
          <pc:spChg chg="mod">
            <ac:chgData name="Arleta Dworczak" userId="ba72fd54897decd8" providerId="LiveId" clId="{2AEECEDC-B235-4907-9415-B34DBBA66B23}" dt="2020-05-08T11:29:01.458" v="195"/>
            <ac:spMkLst>
              <pc:docMk/>
              <pc:sldMasterMk cId="3653459194" sldId="2147483660"/>
              <pc:sldLayoutMk cId="2138332645" sldId="2147483663"/>
              <ac:spMk id="12" creationId="{8DA805F3-7F04-4F82-858C-55C520845FC7}"/>
            </ac:spMkLst>
          </pc:spChg>
          <pc:spChg chg="mod">
            <ac:chgData name="Arleta Dworczak" userId="ba72fd54897decd8" providerId="LiveId" clId="{2AEECEDC-B235-4907-9415-B34DBBA66B23}" dt="2020-05-08T11:29:01.458" v="195"/>
            <ac:spMkLst>
              <pc:docMk/>
              <pc:sldMasterMk cId="3653459194" sldId="2147483660"/>
              <pc:sldLayoutMk cId="2138332645" sldId="2147483663"/>
              <ac:spMk id="16" creationId="{D5E1EC1B-6817-42A8-873A-9C3EDB0D533C}"/>
            </ac:spMkLst>
          </pc:spChg>
          <pc:grpChg chg="add mod">
            <ac:chgData name="Arleta Dworczak" userId="ba72fd54897decd8" providerId="LiveId" clId="{2AEECEDC-B235-4907-9415-B34DBBA66B23}" dt="2020-05-08T11:29:01.458" v="195"/>
            <ac:grpSpMkLst>
              <pc:docMk/>
              <pc:sldMasterMk cId="3653459194" sldId="2147483660"/>
              <pc:sldLayoutMk cId="2138332645" sldId="2147483663"/>
              <ac:grpSpMk id="9" creationId="{57E9D2F3-8247-4686-9601-5288A64A9CD1}"/>
            </ac:grpSpMkLst>
          </pc:grpChg>
          <pc:grpChg chg="mod">
            <ac:chgData name="Arleta Dworczak" userId="ba72fd54897decd8" providerId="LiveId" clId="{2AEECEDC-B235-4907-9415-B34DBBA66B23}" dt="2020-05-08T11:29:01.458" v="195"/>
            <ac:grpSpMkLst>
              <pc:docMk/>
              <pc:sldMasterMk cId="3653459194" sldId="2147483660"/>
              <pc:sldLayoutMk cId="2138332645" sldId="2147483663"/>
              <ac:grpSpMk id="10" creationId="{141B4BD5-8B75-4C5E-B5F8-4FD2D4A6B3B8}"/>
            </ac:grpSpMkLst>
          </pc:grpChg>
          <pc:grpChg chg="mod">
            <ac:chgData name="Arleta Dworczak" userId="ba72fd54897decd8" providerId="LiveId" clId="{2AEECEDC-B235-4907-9415-B34DBBA66B23}" dt="2020-05-08T11:29:01.458" v="195"/>
            <ac:grpSpMkLst>
              <pc:docMk/>
              <pc:sldMasterMk cId="3653459194" sldId="2147483660"/>
              <pc:sldLayoutMk cId="2138332645" sldId="2147483663"/>
              <ac:grpSpMk id="14" creationId="{896CEED9-39FC-4911-BFA3-10FAFFA0DA02}"/>
            </ac:grpSpMkLst>
          </pc:grpChg>
          <pc:picChg chg="add mod ord">
            <ac:chgData name="Arleta Dworczak" userId="ba72fd54897decd8" providerId="LiveId" clId="{2AEECEDC-B235-4907-9415-B34DBBA66B23}" dt="2020-05-08T11:30:06.209" v="220" actId="167"/>
            <ac:picMkLst>
              <pc:docMk/>
              <pc:sldMasterMk cId="3653459194" sldId="2147483660"/>
              <pc:sldLayoutMk cId="2138332645" sldId="2147483663"/>
              <ac:picMk id="7" creationId="{D1EAC9BA-20F2-4A0C-B5D9-67704CABD234}"/>
            </ac:picMkLst>
          </pc:picChg>
          <pc:picChg chg="mod">
            <ac:chgData name="Arleta Dworczak" userId="ba72fd54897decd8" providerId="LiveId" clId="{2AEECEDC-B235-4907-9415-B34DBBA66B23}" dt="2020-05-08T11:29:01.458" v="195"/>
            <ac:picMkLst>
              <pc:docMk/>
              <pc:sldMasterMk cId="3653459194" sldId="2147483660"/>
              <pc:sldLayoutMk cId="2138332645" sldId="2147483663"/>
              <ac:picMk id="11" creationId="{15AE5877-CA29-440A-8358-3EF7DCC2D685}"/>
            </ac:picMkLst>
          </pc:picChg>
          <pc:picChg chg="mod">
            <ac:chgData name="Arleta Dworczak" userId="ba72fd54897decd8" providerId="LiveId" clId="{2AEECEDC-B235-4907-9415-B34DBBA66B23}" dt="2020-05-08T11:29:01.458" v="195"/>
            <ac:picMkLst>
              <pc:docMk/>
              <pc:sldMasterMk cId="3653459194" sldId="2147483660"/>
              <pc:sldLayoutMk cId="2138332645" sldId="2147483663"/>
              <ac:picMk id="13" creationId="{92E0A22A-6564-4139-9774-F4DAC6511CDC}"/>
            </ac:picMkLst>
          </pc:picChg>
          <pc:picChg chg="mod">
            <ac:chgData name="Arleta Dworczak" userId="ba72fd54897decd8" providerId="LiveId" clId="{2AEECEDC-B235-4907-9415-B34DBBA66B23}" dt="2020-05-08T11:29:01.458" v="195"/>
            <ac:picMkLst>
              <pc:docMk/>
              <pc:sldMasterMk cId="3653459194" sldId="2147483660"/>
              <pc:sldLayoutMk cId="2138332645" sldId="2147483663"/>
              <ac:picMk id="15" creationId="{437537D5-28A3-43A1-A8F9-E525E4A01F1B}"/>
            </ac:picMkLst>
          </pc:picChg>
          <pc:cxnChg chg="mod">
            <ac:chgData name="Arleta Dworczak" userId="ba72fd54897decd8" providerId="LiveId" clId="{2AEECEDC-B235-4907-9415-B34DBBA66B23}" dt="2020-05-08T11:29:01.458" v="195"/>
            <ac:cxnSpMkLst>
              <pc:docMk/>
              <pc:sldMasterMk cId="3653459194" sldId="2147483660"/>
              <pc:sldLayoutMk cId="2138332645" sldId="2147483663"/>
              <ac:cxnSpMk id="17" creationId="{1C02F65B-4E8F-4F66-AF42-6BA8A9E36756}"/>
            </ac:cxnSpMkLst>
          </pc:cxnChg>
          <pc:cxnChg chg="mod">
            <ac:chgData name="Arleta Dworczak" userId="ba72fd54897decd8" providerId="LiveId" clId="{2AEECEDC-B235-4907-9415-B34DBBA66B23}" dt="2020-05-08T11:29:01.458" v="195"/>
            <ac:cxnSpMkLst>
              <pc:docMk/>
              <pc:sldMasterMk cId="3653459194" sldId="2147483660"/>
              <pc:sldLayoutMk cId="2138332645" sldId="2147483663"/>
              <ac:cxnSpMk id="18" creationId="{FF2574D7-F43F-458E-BF3D-F51CEE5615BD}"/>
            </ac:cxnSpMkLst>
          </pc:cxnChg>
          <pc:cxnChg chg="mod">
            <ac:chgData name="Arleta Dworczak" userId="ba72fd54897decd8" providerId="LiveId" clId="{2AEECEDC-B235-4907-9415-B34DBBA66B23}" dt="2020-05-08T11:29:01.458" v="195"/>
            <ac:cxnSpMkLst>
              <pc:docMk/>
              <pc:sldMasterMk cId="3653459194" sldId="2147483660"/>
              <pc:sldLayoutMk cId="2138332645" sldId="2147483663"/>
              <ac:cxnSpMk id="19" creationId="{A42F6715-E594-4070-9023-A3C439BA5473}"/>
            </ac:cxnSpMkLst>
          </pc:cxnChg>
        </pc:sldLayoutChg>
        <pc:sldLayoutChg chg="addSp delSp modSp mod">
          <pc:chgData name="Arleta Dworczak" userId="ba72fd54897decd8" providerId="LiveId" clId="{2AEECEDC-B235-4907-9415-B34DBBA66B23}" dt="2020-05-08T11:30:03.397" v="219" actId="167"/>
          <pc:sldLayoutMkLst>
            <pc:docMk/>
            <pc:sldMasterMk cId="3653459194" sldId="2147483660"/>
            <pc:sldLayoutMk cId="1627085979" sldId="2147483664"/>
          </pc:sldLayoutMkLst>
          <pc:spChg chg="del">
            <ac:chgData name="Arleta Dworczak" userId="ba72fd54897decd8" providerId="LiveId" clId="{2AEECEDC-B235-4907-9415-B34DBBA66B23}" dt="2020-05-08T11:29:05.707" v="196" actId="478"/>
            <ac:spMkLst>
              <pc:docMk/>
              <pc:sldMasterMk cId="3653459194" sldId="2147483660"/>
              <pc:sldLayoutMk cId="1627085979" sldId="2147483664"/>
              <ac:spMk id="5" creationId="{00000000-0000-0000-0000-000000000000}"/>
            </ac:spMkLst>
          </pc:spChg>
          <pc:spChg chg="del">
            <ac:chgData name="Arleta Dworczak" userId="ba72fd54897decd8" providerId="LiveId" clId="{2AEECEDC-B235-4907-9415-B34DBBA66B23}" dt="2020-05-08T11:29:05.707" v="196" actId="478"/>
            <ac:spMkLst>
              <pc:docMk/>
              <pc:sldMasterMk cId="3653459194" sldId="2147483660"/>
              <pc:sldLayoutMk cId="1627085979" sldId="2147483664"/>
              <ac:spMk id="6" creationId="{00000000-0000-0000-0000-000000000000}"/>
            </ac:spMkLst>
          </pc:spChg>
          <pc:spChg chg="del">
            <ac:chgData name="Arleta Dworczak" userId="ba72fd54897decd8" providerId="LiveId" clId="{2AEECEDC-B235-4907-9415-B34DBBA66B23}" dt="2020-05-08T11:29:05.707" v="196" actId="478"/>
            <ac:spMkLst>
              <pc:docMk/>
              <pc:sldMasterMk cId="3653459194" sldId="2147483660"/>
              <pc:sldLayoutMk cId="1627085979" sldId="2147483664"/>
              <ac:spMk id="7" creationId="{00000000-0000-0000-0000-000000000000}"/>
            </ac:spMkLst>
          </pc:spChg>
          <pc:spChg chg="add mod">
            <ac:chgData name="Arleta Dworczak" userId="ba72fd54897decd8" providerId="LiveId" clId="{2AEECEDC-B235-4907-9415-B34DBBA66B23}" dt="2020-05-08T11:29:05.911" v="197"/>
            <ac:spMkLst>
              <pc:docMk/>
              <pc:sldMasterMk cId="3653459194" sldId="2147483660"/>
              <pc:sldLayoutMk cId="1627085979" sldId="2147483664"/>
              <ac:spMk id="9" creationId="{64206D16-F629-4A0A-AC5C-81399F4CDFED}"/>
            </ac:spMkLst>
          </pc:spChg>
          <pc:spChg chg="mod">
            <ac:chgData name="Arleta Dworczak" userId="ba72fd54897decd8" providerId="LiveId" clId="{2AEECEDC-B235-4907-9415-B34DBBA66B23}" dt="2020-05-08T11:29:05.911" v="197"/>
            <ac:spMkLst>
              <pc:docMk/>
              <pc:sldMasterMk cId="3653459194" sldId="2147483660"/>
              <pc:sldLayoutMk cId="1627085979" sldId="2147483664"/>
              <ac:spMk id="13" creationId="{CAD89347-4D9D-45FF-BB92-9126E1A2997F}"/>
            </ac:spMkLst>
          </pc:spChg>
          <pc:spChg chg="mod">
            <ac:chgData name="Arleta Dworczak" userId="ba72fd54897decd8" providerId="LiveId" clId="{2AEECEDC-B235-4907-9415-B34DBBA66B23}" dt="2020-05-08T11:29:05.911" v="197"/>
            <ac:spMkLst>
              <pc:docMk/>
              <pc:sldMasterMk cId="3653459194" sldId="2147483660"/>
              <pc:sldLayoutMk cId="1627085979" sldId="2147483664"/>
              <ac:spMk id="17" creationId="{964A919B-E8FB-4CCA-B122-75A74A52E972}"/>
            </ac:spMkLst>
          </pc:spChg>
          <pc:grpChg chg="add mod">
            <ac:chgData name="Arleta Dworczak" userId="ba72fd54897decd8" providerId="LiveId" clId="{2AEECEDC-B235-4907-9415-B34DBBA66B23}" dt="2020-05-08T11:29:05.911" v="197"/>
            <ac:grpSpMkLst>
              <pc:docMk/>
              <pc:sldMasterMk cId="3653459194" sldId="2147483660"/>
              <pc:sldLayoutMk cId="1627085979" sldId="2147483664"/>
              <ac:grpSpMk id="10" creationId="{118B0326-322E-472A-AF3B-16E7060D0CA5}"/>
            </ac:grpSpMkLst>
          </pc:grpChg>
          <pc:grpChg chg="mod">
            <ac:chgData name="Arleta Dworczak" userId="ba72fd54897decd8" providerId="LiveId" clId="{2AEECEDC-B235-4907-9415-B34DBBA66B23}" dt="2020-05-08T11:29:05.911" v="197"/>
            <ac:grpSpMkLst>
              <pc:docMk/>
              <pc:sldMasterMk cId="3653459194" sldId="2147483660"/>
              <pc:sldLayoutMk cId="1627085979" sldId="2147483664"/>
              <ac:grpSpMk id="11" creationId="{DA2BD746-1051-454D-B031-4698030B8A8C}"/>
            </ac:grpSpMkLst>
          </pc:grpChg>
          <pc:grpChg chg="mod">
            <ac:chgData name="Arleta Dworczak" userId="ba72fd54897decd8" providerId="LiveId" clId="{2AEECEDC-B235-4907-9415-B34DBBA66B23}" dt="2020-05-08T11:29:05.911" v="197"/>
            <ac:grpSpMkLst>
              <pc:docMk/>
              <pc:sldMasterMk cId="3653459194" sldId="2147483660"/>
              <pc:sldLayoutMk cId="1627085979" sldId="2147483664"/>
              <ac:grpSpMk id="15" creationId="{1163F63C-87DF-423E-9321-0CA26B380962}"/>
            </ac:grpSpMkLst>
          </pc:grpChg>
          <pc:picChg chg="add mod ord">
            <ac:chgData name="Arleta Dworczak" userId="ba72fd54897decd8" providerId="LiveId" clId="{2AEECEDC-B235-4907-9415-B34DBBA66B23}" dt="2020-05-08T11:30:03.397" v="219" actId="167"/>
            <ac:picMkLst>
              <pc:docMk/>
              <pc:sldMasterMk cId="3653459194" sldId="2147483660"/>
              <pc:sldLayoutMk cId="1627085979" sldId="2147483664"/>
              <ac:picMk id="8" creationId="{A2BDCA05-CD47-4952-BD2C-56C1336C4D48}"/>
            </ac:picMkLst>
          </pc:picChg>
          <pc:picChg chg="mod">
            <ac:chgData name="Arleta Dworczak" userId="ba72fd54897decd8" providerId="LiveId" clId="{2AEECEDC-B235-4907-9415-B34DBBA66B23}" dt="2020-05-08T11:29:05.911" v="197"/>
            <ac:picMkLst>
              <pc:docMk/>
              <pc:sldMasterMk cId="3653459194" sldId="2147483660"/>
              <pc:sldLayoutMk cId="1627085979" sldId="2147483664"/>
              <ac:picMk id="12" creationId="{4C9B9821-8D06-46E7-A879-713C90FFE209}"/>
            </ac:picMkLst>
          </pc:picChg>
          <pc:picChg chg="mod">
            <ac:chgData name="Arleta Dworczak" userId="ba72fd54897decd8" providerId="LiveId" clId="{2AEECEDC-B235-4907-9415-B34DBBA66B23}" dt="2020-05-08T11:29:05.911" v="197"/>
            <ac:picMkLst>
              <pc:docMk/>
              <pc:sldMasterMk cId="3653459194" sldId="2147483660"/>
              <pc:sldLayoutMk cId="1627085979" sldId="2147483664"/>
              <ac:picMk id="14" creationId="{48ADEB59-0C37-48D7-AF45-48C3F8FA684E}"/>
            </ac:picMkLst>
          </pc:picChg>
          <pc:picChg chg="mod">
            <ac:chgData name="Arleta Dworczak" userId="ba72fd54897decd8" providerId="LiveId" clId="{2AEECEDC-B235-4907-9415-B34DBBA66B23}" dt="2020-05-08T11:29:05.911" v="197"/>
            <ac:picMkLst>
              <pc:docMk/>
              <pc:sldMasterMk cId="3653459194" sldId="2147483660"/>
              <pc:sldLayoutMk cId="1627085979" sldId="2147483664"/>
              <ac:picMk id="16" creationId="{FC6A2E95-B4EA-4E59-8A4E-FDF073DB113F}"/>
            </ac:picMkLst>
          </pc:picChg>
          <pc:cxnChg chg="mod">
            <ac:chgData name="Arleta Dworczak" userId="ba72fd54897decd8" providerId="LiveId" clId="{2AEECEDC-B235-4907-9415-B34DBBA66B23}" dt="2020-05-08T11:29:05.911" v="197"/>
            <ac:cxnSpMkLst>
              <pc:docMk/>
              <pc:sldMasterMk cId="3653459194" sldId="2147483660"/>
              <pc:sldLayoutMk cId="1627085979" sldId="2147483664"/>
              <ac:cxnSpMk id="18" creationId="{6AF8B993-6719-4512-8491-6AB509C03D9A}"/>
            </ac:cxnSpMkLst>
          </pc:cxnChg>
          <pc:cxnChg chg="mod">
            <ac:chgData name="Arleta Dworczak" userId="ba72fd54897decd8" providerId="LiveId" clId="{2AEECEDC-B235-4907-9415-B34DBBA66B23}" dt="2020-05-08T11:29:05.911" v="197"/>
            <ac:cxnSpMkLst>
              <pc:docMk/>
              <pc:sldMasterMk cId="3653459194" sldId="2147483660"/>
              <pc:sldLayoutMk cId="1627085979" sldId="2147483664"/>
              <ac:cxnSpMk id="19" creationId="{5A197A49-FCD4-4E31-89FA-E580C96ED7C2}"/>
            </ac:cxnSpMkLst>
          </pc:cxnChg>
          <pc:cxnChg chg="mod">
            <ac:chgData name="Arleta Dworczak" userId="ba72fd54897decd8" providerId="LiveId" clId="{2AEECEDC-B235-4907-9415-B34DBBA66B23}" dt="2020-05-08T11:29:05.911" v="197"/>
            <ac:cxnSpMkLst>
              <pc:docMk/>
              <pc:sldMasterMk cId="3653459194" sldId="2147483660"/>
              <pc:sldLayoutMk cId="1627085979" sldId="2147483664"/>
              <ac:cxnSpMk id="20" creationId="{41CE417C-1C8C-45B8-9909-67C73D50D7B1}"/>
            </ac:cxnSpMkLst>
          </pc:cxnChg>
        </pc:sldLayoutChg>
        <pc:sldLayoutChg chg="addSp delSp modSp mod">
          <pc:chgData name="Arleta Dworczak" userId="ba72fd54897decd8" providerId="LiveId" clId="{2AEECEDC-B235-4907-9415-B34DBBA66B23}" dt="2020-05-08T11:30:00.882" v="218" actId="167"/>
          <pc:sldLayoutMkLst>
            <pc:docMk/>
            <pc:sldMasterMk cId="3653459194" sldId="2147483660"/>
            <pc:sldLayoutMk cId="3672498328" sldId="2147483665"/>
          </pc:sldLayoutMkLst>
          <pc:spChg chg="del">
            <ac:chgData name="Arleta Dworczak" userId="ba72fd54897decd8" providerId="LiveId" clId="{2AEECEDC-B235-4907-9415-B34DBBA66B23}" dt="2020-05-08T11:29:09.613" v="198" actId="478"/>
            <ac:spMkLst>
              <pc:docMk/>
              <pc:sldMasterMk cId="3653459194" sldId="2147483660"/>
              <pc:sldLayoutMk cId="3672498328" sldId="2147483665"/>
              <ac:spMk id="7" creationId="{00000000-0000-0000-0000-000000000000}"/>
            </ac:spMkLst>
          </pc:spChg>
          <pc:spChg chg="del">
            <ac:chgData name="Arleta Dworczak" userId="ba72fd54897decd8" providerId="LiveId" clId="{2AEECEDC-B235-4907-9415-B34DBBA66B23}" dt="2020-05-08T11:29:09.613" v="198" actId="478"/>
            <ac:spMkLst>
              <pc:docMk/>
              <pc:sldMasterMk cId="3653459194" sldId="2147483660"/>
              <pc:sldLayoutMk cId="3672498328" sldId="2147483665"/>
              <ac:spMk id="8" creationId="{00000000-0000-0000-0000-000000000000}"/>
            </ac:spMkLst>
          </pc:spChg>
          <pc:spChg chg="del">
            <ac:chgData name="Arleta Dworczak" userId="ba72fd54897decd8" providerId="LiveId" clId="{2AEECEDC-B235-4907-9415-B34DBBA66B23}" dt="2020-05-08T11:29:09.613" v="198" actId="478"/>
            <ac:spMkLst>
              <pc:docMk/>
              <pc:sldMasterMk cId="3653459194" sldId="2147483660"/>
              <pc:sldLayoutMk cId="3672498328" sldId="2147483665"/>
              <ac:spMk id="9" creationId="{00000000-0000-0000-0000-000000000000}"/>
            </ac:spMkLst>
          </pc:spChg>
          <pc:spChg chg="add mod">
            <ac:chgData name="Arleta Dworczak" userId="ba72fd54897decd8" providerId="LiveId" clId="{2AEECEDC-B235-4907-9415-B34DBBA66B23}" dt="2020-05-08T11:29:09.862" v="199"/>
            <ac:spMkLst>
              <pc:docMk/>
              <pc:sldMasterMk cId="3653459194" sldId="2147483660"/>
              <pc:sldLayoutMk cId="3672498328" sldId="2147483665"/>
              <ac:spMk id="11" creationId="{9F442353-D60A-4F6E-A462-03C766625998}"/>
            </ac:spMkLst>
          </pc:spChg>
          <pc:spChg chg="mod">
            <ac:chgData name="Arleta Dworczak" userId="ba72fd54897decd8" providerId="LiveId" clId="{2AEECEDC-B235-4907-9415-B34DBBA66B23}" dt="2020-05-08T11:29:09.862" v="199"/>
            <ac:spMkLst>
              <pc:docMk/>
              <pc:sldMasterMk cId="3653459194" sldId="2147483660"/>
              <pc:sldLayoutMk cId="3672498328" sldId="2147483665"/>
              <ac:spMk id="15" creationId="{2105905E-C180-464F-9400-E5BDB908844C}"/>
            </ac:spMkLst>
          </pc:spChg>
          <pc:spChg chg="mod">
            <ac:chgData name="Arleta Dworczak" userId="ba72fd54897decd8" providerId="LiveId" clId="{2AEECEDC-B235-4907-9415-B34DBBA66B23}" dt="2020-05-08T11:29:09.862" v="199"/>
            <ac:spMkLst>
              <pc:docMk/>
              <pc:sldMasterMk cId="3653459194" sldId="2147483660"/>
              <pc:sldLayoutMk cId="3672498328" sldId="2147483665"/>
              <ac:spMk id="19" creationId="{37D9944A-1596-449B-89B2-A25C80800B28}"/>
            </ac:spMkLst>
          </pc:spChg>
          <pc:grpChg chg="add mod">
            <ac:chgData name="Arleta Dworczak" userId="ba72fd54897decd8" providerId="LiveId" clId="{2AEECEDC-B235-4907-9415-B34DBBA66B23}" dt="2020-05-08T11:29:09.862" v="199"/>
            <ac:grpSpMkLst>
              <pc:docMk/>
              <pc:sldMasterMk cId="3653459194" sldId="2147483660"/>
              <pc:sldLayoutMk cId="3672498328" sldId="2147483665"/>
              <ac:grpSpMk id="12" creationId="{F6C1A324-2A27-405E-928A-C481CA8A1F5E}"/>
            </ac:grpSpMkLst>
          </pc:grpChg>
          <pc:grpChg chg="mod">
            <ac:chgData name="Arleta Dworczak" userId="ba72fd54897decd8" providerId="LiveId" clId="{2AEECEDC-B235-4907-9415-B34DBBA66B23}" dt="2020-05-08T11:29:09.862" v="199"/>
            <ac:grpSpMkLst>
              <pc:docMk/>
              <pc:sldMasterMk cId="3653459194" sldId="2147483660"/>
              <pc:sldLayoutMk cId="3672498328" sldId="2147483665"/>
              <ac:grpSpMk id="13" creationId="{F8ECEAC5-C4F4-404E-BF43-D25C7685EBF3}"/>
            </ac:grpSpMkLst>
          </pc:grpChg>
          <pc:grpChg chg="mod">
            <ac:chgData name="Arleta Dworczak" userId="ba72fd54897decd8" providerId="LiveId" clId="{2AEECEDC-B235-4907-9415-B34DBBA66B23}" dt="2020-05-08T11:29:09.862" v="199"/>
            <ac:grpSpMkLst>
              <pc:docMk/>
              <pc:sldMasterMk cId="3653459194" sldId="2147483660"/>
              <pc:sldLayoutMk cId="3672498328" sldId="2147483665"/>
              <ac:grpSpMk id="17" creationId="{29508B95-51EF-4B97-BD6D-4ED6A53F87AC}"/>
            </ac:grpSpMkLst>
          </pc:grpChg>
          <pc:picChg chg="add mod ord">
            <ac:chgData name="Arleta Dworczak" userId="ba72fd54897decd8" providerId="LiveId" clId="{2AEECEDC-B235-4907-9415-B34DBBA66B23}" dt="2020-05-08T11:30:00.882" v="218" actId="167"/>
            <ac:picMkLst>
              <pc:docMk/>
              <pc:sldMasterMk cId="3653459194" sldId="2147483660"/>
              <pc:sldLayoutMk cId="3672498328" sldId="2147483665"/>
              <ac:picMk id="10" creationId="{A5B57E1B-2624-473E-AA67-04CB4C6E42DD}"/>
            </ac:picMkLst>
          </pc:picChg>
          <pc:picChg chg="mod">
            <ac:chgData name="Arleta Dworczak" userId="ba72fd54897decd8" providerId="LiveId" clId="{2AEECEDC-B235-4907-9415-B34DBBA66B23}" dt="2020-05-08T11:29:09.862" v="199"/>
            <ac:picMkLst>
              <pc:docMk/>
              <pc:sldMasterMk cId="3653459194" sldId="2147483660"/>
              <pc:sldLayoutMk cId="3672498328" sldId="2147483665"/>
              <ac:picMk id="14" creationId="{D0E01765-DB35-4AAC-B2C6-80C8416BBD49}"/>
            </ac:picMkLst>
          </pc:picChg>
          <pc:picChg chg="mod">
            <ac:chgData name="Arleta Dworczak" userId="ba72fd54897decd8" providerId="LiveId" clId="{2AEECEDC-B235-4907-9415-B34DBBA66B23}" dt="2020-05-08T11:29:09.862" v="199"/>
            <ac:picMkLst>
              <pc:docMk/>
              <pc:sldMasterMk cId="3653459194" sldId="2147483660"/>
              <pc:sldLayoutMk cId="3672498328" sldId="2147483665"/>
              <ac:picMk id="16" creationId="{2D5D89C8-B904-491E-A402-5EC5E63414E4}"/>
            </ac:picMkLst>
          </pc:picChg>
          <pc:picChg chg="mod">
            <ac:chgData name="Arleta Dworczak" userId="ba72fd54897decd8" providerId="LiveId" clId="{2AEECEDC-B235-4907-9415-B34DBBA66B23}" dt="2020-05-08T11:29:09.862" v="199"/>
            <ac:picMkLst>
              <pc:docMk/>
              <pc:sldMasterMk cId="3653459194" sldId="2147483660"/>
              <pc:sldLayoutMk cId="3672498328" sldId="2147483665"/>
              <ac:picMk id="18" creationId="{C80BAD02-6698-47EC-8843-F71499CE0920}"/>
            </ac:picMkLst>
          </pc:picChg>
          <pc:cxnChg chg="mod">
            <ac:chgData name="Arleta Dworczak" userId="ba72fd54897decd8" providerId="LiveId" clId="{2AEECEDC-B235-4907-9415-B34DBBA66B23}" dt="2020-05-08T11:29:09.862" v="199"/>
            <ac:cxnSpMkLst>
              <pc:docMk/>
              <pc:sldMasterMk cId="3653459194" sldId="2147483660"/>
              <pc:sldLayoutMk cId="3672498328" sldId="2147483665"/>
              <ac:cxnSpMk id="20" creationId="{D7E3DF97-0186-40C0-BD6B-698CC811CB31}"/>
            </ac:cxnSpMkLst>
          </pc:cxnChg>
          <pc:cxnChg chg="mod">
            <ac:chgData name="Arleta Dworczak" userId="ba72fd54897decd8" providerId="LiveId" clId="{2AEECEDC-B235-4907-9415-B34DBBA66B23}" dt="2020-05-08T11:29:09.862" v="199"/>
            <ac:cxnSpMkLst>
              <pc:docMk/>
              <pc:sldMasterMk cId="3653459194" sldId="2147483660"/>
              <pc:sldLayoutMk cId="3672498328" sldId="2147483665"/>
              <ac:cxnSpMk id="21" creationId="{2B47C48D-92DC-48EE-A6BD-730FF47E33EC}"/>
            </ac:cxnSpMkLst>
          </pc:cxnChg>
          <pc:cxnChg chg="mod">
            <ac:chgData name="Arleta Dworczak" userId="ba72fd54897decd8" providerId="LiveId" clId="{2AEECEDC-B235-4907-9415-B34DBBA66B23}" dt="2020-05-08T11:29:09.862" v="199"/>
            <ac:cxnSpMkLst>
              <pc:docMk/>
              <pc:sldMasterMk cId="3653459194" sldId="2147483660"/>
              <pc:sldLayoutMk cId="3672498328" sldId="2147483665"/>
              <ac:cxnSpMk id="22" creationId="{7F216E6D-27F0-4573-AD4B-FA3828346EEC}"/>
            </ac:cxnSpMkLst>
          </pc:cxnChg>
        </pc:sldLayoutChg>
        <pc:sldLayoutChg chg="addSp delSp modSp mod">
          <pc:chgData name="Arleta Dworczak" userId="ba72fd54897decd8" providerId="LiveId" clId="{2AEECEDC-B235-4907-9415-B34DBBA66B23}" dt="2020-05-08T11:29:57.835" v="217" actId="167"/>
          <pc:sldLayoutMkLst>
            <pc:docMk/>
            <pc:sldMasterMk cId="3653459194" sldId="2147483660"/>
            <pc:sldLayoutMk cId="3016004288" sldId="2147483666"/>
          </pc:sldLayoutMkLst>
          <pc:spChg chg="del">
            <ac:chgData name="Arleta Dworczak" userId="ba72fd54897decd8" providerId="LiveId" clId="{2AEECEDC-B235-4907-9415-B34DBBA66B23}" dt="2020-05-08T11:29:13.596" v="200" actId="478"/>
            <ac:spMkLst>
              <pc:docMk/>
              <pc:sldMasterMk cId="3653459194" sldId="2147483660"/>
              <pc:sldLayoutMk cId="3016004288" sldId="2147483666"/>
              <ac:spMk id="3" creationId="{00000000-0000-0000-0000-000000000000}"/>
            </ac:spMkLst>
          </pc:spChg>
          <pc:spChg chg="del">
            <ac:chgData name="Arleta Dworczak" userId="ba72fd54897decd8" providerId="LiveId" clId="{2AEECEDC-B235-4907-9415-B34DBBA66B23}" dt="2020-05-08T11:29:13.596" v="200" actId="478"/>
            <ac:spMkLst>
              <pc:docMk/>
              <pc:sldMasterMk cId="3653459194" sldId="2147483660"/>
              <pc:sldLayoutMk cId="3016004288" sldId="2147483666"/>
              <ac:spMk id="4" creationId="{00000000-0000-0000-0000-000000000000}"/>
            </ac:spMkLst>
          </pc:spChg>
          <pc:spChg chg="del">
            <ac:chgData name="Arleta Dworczak" userId="ba72fd54897decd8" providerId="LiveId" clId="{2AEECEDC-B235-4907-9415-B34DBBA66B23}" dt="2020-05-08T11:29:13.596" v="200" actId="478"/>
            <ac:spMkLst>
              <pc:docMk/>
              <pc:sldMasterMk cId="3653459194" sldId="2147483660"/>
              <pc:sldLayoutMk cId="3016004288" sldId="2147483666"/>
              <ac:spMk id="5" creationId="{00000000-0000-0000-0000-000000000000}"/>
            </ac:spMkLst>
          </pc:spChg>
          <pc:spChg chg="add mod">
            <ac:chgData name="Arleta Dworczak" userId="ba72fd54897decd8" providerId="LiveId" clId="{2AEECEDC-B235-4907-9415-B34DBBA66B23}" dt="2020-05-08T11:29:13.830" v="201"/>
            <ac:spMkLst>
              <pc:docMk/>
              <pc:sldMasterMk cId="3653459194" sldId="2147483660"/>
              <pc:sldLayoutMk cId="3016004288" sldId="2147483666"/>
              <ac:spMk id="7" creationId="{976B623D-72AA-4C27-A15D-2870023744F7}"/>
            </ac:spMkLst>
          </pc:spChg>
          <pc:spChg chg="mod">
            <ac:chgData name="Arleta Dworczak" userId="ba72fd54897decd8" providerId="LiveId" clId="{2AEECEDC-B235-4907-9415-B34DBBA66B23}" dt="2020-05-08T11:29:13.830" v="201"/>
            <ac:spMkLst>
              <pc:docMk/>
              <pc:sldMasterMk cId="3653459194" sldId="2147483660"/>
              <pc:sldLayoutMk cId="3016004288" sldId="2147483666"/>
              <ac:spMk id="11" creationId="{18050A81-9D34-43D7-9A82-6695AB3282B2}"/>
            </ac:spMkLst>
          </pc:spChg>
          <pc:spChg chg="mod">
            <ac:chgData name="Arleta Dworczak" userId="ba72fd54897decd8" providerId="LiveId" clId="{2AEECEDC-B235-4907-9415-B34DBBA66B23}" dt="2020-05-08T11:29:13.830" v="201"/>
            <ac:spMkLst>
              <pc:docMk/>
              <pc:sldMasterMk cId="3653459194" sldId="2147483660"/>
              <pc:sldLayoutMk cId="3016004288" sldId="2147483666"/>
              <ac:spMk id="15" creationId="{16C51EE4-E857-4116-B33D-96F571D6C919}"/>
            </ac:spMkLst>
          </pc:spChg>
          <pc:grpChg chg="add mod">
            <ac:chgData name="Arleta Dworczak" userId="ba72fd54897decd8" providerId="LiveId" clId="{2AEECEDC-B235-4907-9415-B34DBBA66B23}" dt="2020-05-08T11:29:13.830" v="201"/>
            <ac:grpSpMkLst>
              <pc:docMk/>
              <pc:sldMasterMk cId="3653459194" sldId="2147483660"/>
              <pc:sldLayoutMk cId="3016004288" sldId="2147483666"/>
              <ac:grpSpMk id="8" creationId="{2DF8E464-1ABF-4DA7-A45D-02C82D981C8F}"/>
            </ac:grpSpMkLst>
          </pc:grpChg>
          <pc:grpChg chg="mod">
            <ac:chgData name="Arleta Dworczak" userId="ba72fd54897decd8" providerId="LiveId" clId="{2AEECEDC-B235-4907-9415-B34DBBA66B23}" dt="2020-05-08T11:29:13.830" v="201"/>
            <ac:grpSpMkLst>
              <pc:docMk/>
              <pc:sldMasterMk cId="3653459194" sldId="2147483660"/>
              <pc:sldLayoutMk cId="3016004288" sldId="2147483666"/>
              <ac:grpSpMk id="9" creationId="{C8E5FF50-832F-45C9-9DA7-AB215ABD6ACC}"/>
            </ac:grpSpMkLst>
          </pc:grpChg>
          <pc:grpChg chg="mod">
            <ac:chgData name="Arleta Dworczak" userId="ba72fd54897decd8" providerId="LiveId" clId="{2AEECEDC-B235-4907-9415-B34DBBA66B23}" dt="2020-05-08T11:29:13.830" v="201"/>
            <ac:grpSpMkLst>
              <pc:docMk/>
              <pc:sldMasterMk cId="3653459194" sldId="2147483660"/>
              <pc:sldLayoutMk cId="3016004288" sldId="2147483666"/>
              <ac:grpSpMk id="13" creationId="{A2629715-8D06-42FF-A50B-A03CEAE25D72}"/>
            </ac:grpSpMkLst>
          </pc:grpChg>
          <pc:picChg chg="add mod ord">
            <ac:chgData name="Arleta Dworczak" userId="ba72fd54897decd8" providerId="LiveId" clId="{2AEECEDC-B235-4907-9415-B34DBBA66B23}" dt="2020-05-08T11:29:57.835" v="217" actId="167"/>
            <ac:picMkLst>
              <pc:docMk/>
              <pc:sldMasterMk cId="3653459194" sldId="2147483660"/>
              <pc:sldLayoutMk cId="3016004288" sldId="2147483666"/>
              <ac:picMk id="6" creationId="{964FBDE8-78DB-460C-872C-9DA283FB99C6}"/>
            </ac:picMkLst>
          </pc:picChg>
          <pc:picChg chg="mod">
            <ac:chgData name="Arleta Dworczak" userId="ba72fd54897decd8" providerId="LiveId" clId="{2AEECEDC-B235-4907-9415-B34DBBA66B23}" dt="2020-05-08T11:29:13.830" v="201"/>
            <ac:picMkLst>
              <pc:docMk/>
              <pc:sldMasterMk cId="3653459194" sldId="2147483660"/>
              <pc:sldLayoutMk cId="3016004288" sldId="2147483666"/>
              <ac:picMk id="10" creationId="{C17CA448-CED1-43D1-94A7-7F4C6B8B8657}"/>
            </ac:picMkLst>
          </pc:picChg>
          <pc:picChg chg="mod">
            <ac:chgData name="Arleta Dworczak" userId="ba72fd54897decd8" providerId="LiveId" clId="{2AEECEDC-B235-4907-9415-B34DBBA66B23}" dt="2020-05-08T11:29:13.830" v="201"/>
            <ac:picMkLst>
              <pc:docMk/>
              <pc:sldMasterMk cId="3653459194" sldId="2147483660"/>
              <pc:sldLayoutMk cId="3016004288" sldId="2147483666"/>
              <ac:picMk id="12" creationId="{9FCE3732-ED7E-4981-A44F-EC45963052AB}"/>
            </ac:picMkLst>
          </pc:picChg>
          <pc:picChg chg="mod">
            <ac:chgData name="Arleta Dworczak" userId="ba72fd54897decd8" providerId="LiveId" clId="{2AEECEDC-B235-4907-9415-B34DBBA66B23}" dt="2020-05-08T11:29:13.830" v="201"/>
            <ac:picMkLst>
              <pc:docMk/>
              <pc:sldMasterMk cId="3653459194" sldId="2147483660"/>
              <pc:sldLayoutMk cId="3016004288" sldId="2147483666"/>
              <ac:picMk id="14" creationId="{3D9A4D0B-9832-4E88-9751-436E0CC71BDB}"/>
            </ac:picMkLst>
          </pc:picChg>
          <pc:cxnChg chg="mod">
            <ac:chgData name="Arleta Dworczak" userId="ba72fd54897decd8" providerId="LiveId" clId="{2AEECEDC-B235-4907-9415-B34DBBA66B23}" dt="2020-05-08T11:29:13.830" v="201"/>
            <ac:cxnSpMkLst>
              <pc:docMk/>
              <pc:sldMasterMk cId="3653459194" sldId="2147483660"/>
              <pc:sldLayoutMk cId="3016004288" sldId="2147483666"/>
              <ac:cxnSpMk id="16" creationId="{ADDE8632-6CE9-4F1E-BD6A-9A6FFA483306}"/>
            </ac:cxnSpMkLst>
          </pc:cxnChg>
          <pc:cxnChg chg="mod">
            <ac:chgData name="Arleta Dworczak" userId="ba72fd54897decd8" providerId="LiveId" clId="{2AEECEDC-B235-4907-9415-B34DBBA66B23}" dt="2020-05-08T11:29:13.830" v="201"/>
            <ac:cxnSpMkLst>
              <pc:docMk/>
              <pc:sldMasterMk cId="3653459194" sldId="2147483660"/>
              <pc:sldLayoutMk cId="3016004288" sldId="2147483666"/>
              <ac:cxnSpMk id="17" creationId="{66793884-8D34-47E2-99AB-BDE5C516457A}"/>
            </ac:cxnSpMkLst>
          </pc:cxnChg>
          <pc:cxnChg chg="mod">
            <ac:chgData name="Arleta Dworczak" userId="ba72fd54897decd8" providerId="LiveId" clId="{2AEECEDC-B235-4907-9415-B34DBBA66B23}" dt="2020-05-08T11:29:13.830" v="201"/>
            <ac:cxnSpMkLst>
              <pc:docMk/>
              <pc:sldMasterMk cId="3653459194" sldId="2147483660"/>
              <pc:sldLayoutMk cId="3016004288" sldId="2147483666"/>
              <ac:cxnSpMk id="18" creationId="{574BBB43-56CF-4935-BBFB-BA628C58690D}"/>
            </ac:cxnSpMkLst>
          </pc:cxnChg>
        </pc:sldLayoutChg>
        <pc:sldLayoutChg chg="addSp delSp modSp mod">
          <pc:chgData name="Arleta Dworczak" userId="ba72fd54897decd8" providerId="LiveId" clId="{2AEECEDC-B235-4907-9415-B34DBBA66B23}" dt="2020-05-08T11:29:50.697" v="216" actId="167"/>
          <pc:sldLayoutMkLst>
            <pc:docMk/>
            <pc:sldMasterMk cId="3653459194" sldId="2147483660"/>
            <pc:sldLayoutMk cId="3788756286" sldId="2147483667"/>
          </pc:sldLayoutMkLst>
          <pc:spChg chg="del">
            <ac:chgData name="Arleta Dworczak" userId="ba72fd54897decd8" providerId="LiveId" clId="{2AEECEDC-B235-4907-9415-B34DBBA66B23}" dt="2020-05-08T11:29:16.846" v="202" actId="478"/>
            <ac:spMkLst>
              <pc:docMk/>
              <pc:sldMasterMk cId="3653459194" sldId="2147483660"/>
              <pc:sldLayoutMk cId="3788756286" sldId="2147483667"/>
              <ac:spMk id="2" creationId="{00000000-0000-0000-0000-000000000000}"/>
            </ac:spMkLst>
          </pc:spChg>
          <pc:spChg chg="del">
            <ac:chgData name="Arleta Dworczak" userId="ba72fd54897decd8" providerId="LiveId" clId="{2AEECEDC-B235-4907-9415-B34DBBA66B23}" dt="2020-05-08T11:29:16.846" v="202" actId="478"/>
            <ac:spMkLst>
              <pc:docMk/>
              <pc:sldMasterMk cId="3653459194" sldId="2147483660"/>
              <pc:sldLayoutMk cId="3788756286" sldId="2147483667"/>
              <ac:spMk id="3" creationId="{00000000-0000-0000-0000-000000000000}"/>
            </ac:spMkLst>
          </pc:spChg>
          <pc:spChg chg="del">
            <ac:chgData name="Arleta Dworczak" userId="ba72fd54897decd8" providerId="LiveId" clId="{2AEECEDC-B235-4907-9415-B34DBBA66B23}" dt="2020-05-08T11:29:16.846" v="202" actId="478"/>
            <ac:spMkLst>
              <pc:docMk/>
              <pc:sldMasterMk cId="3653459194" sldId="2147483660"/>
              <pc:sldLayoutMk cId="3788756286" sldId="2147483667"/>
              <ac:spMk id="4" creationId="{00000000-0000-0000-0000-000000000000}"/>
            </ac:spMkLst>
          </pc:spChg>
          <pc:spChg chg="add mod">
            <ac:chgData name="Arleta Dworczak" userId="ba72fd54897decd8" providerId="LiveId" clId="{2AEECEDC-B235-4907-9415-B34DBBA66B23}" dt="2020-05-08T11:29:17.095" v="203"/>
            <ac:spMkLst>
              <pc:docMk/>
              <pc:sldMasterMk cId="3653459194" sldId="2147483660"/>
              <pc:sldLayoutMk cId="3788756286" sldId="2147483667"/>
              <ac:spMk id="6" creationId="{38178D92-1B55-4C24-802D-CD28F120D816}"/>
            </ac:spMkLst>
          </pc:spChg>
          <pc:spChg chg="mod">
            <ac:chgData name="Arleta Dworczak" userId="ba72fd54897decd8" providerId="LiveId" clId="{2AEECEDC-B235-4907-9415-B34DBBA66B23}" dt="2020-05-08T11:29:17.095" v="203"/>
            <ac:spMkLst>
              <pc:docMk/>
              <pc:sldMasterMk cId="3653459194" sldId="2147483660"/>
              <pc:sldLayoutMk cId="3788756286" sldId="2147483667"/>
              <ac:spMk id="10" creationId="{316F4D30-8455-4E4D-BDF9-416B5624713B}"/>
            </ac:spMkLst>
          </pc:spChg>
          <pc:spChg chg="mod">
            <ac:chgData name="Arleta Dworczak" userId="ba72fd54897decd8" providerId="LiveId" clId="{2AEECEDC-B235-4907-9415-B34DBBA66B23}" dt="2020-05-08T11:29:17.095" v="203"/>
            <ac:spMkLst>
              <pc:docMk/>
              <pc:sldMasterMk cId="3653459194" sldId="2147483660"/>
              <pc:sldLayoutMk cId="3788756286" sldId="2147483667"/>
              <ac:spMk id="14" creationId="{0D3ED5FC-5B89-451F-B5F4-1BADE1087268}"/>
            </ac:spMkLst>
          </pc:spChg>
          <pc:grpChg chg="add mod">
            <ac:chgData name="Arleta Dworczak" userId="ba72fd54897decd8" providerId="LiveId" clId="{2AEECEDC-B235-4907-9415-B34DBBA66B23}" dt="2020-05-08T11:29:17.095" v="203"/>
            <ac:grpSpMkLst>
              <pc:docMk/>
              <pc:sldMasterMk cId="3653459194" sldId="2147483660"/>
              <pc:sldLayoutMk cId="3788756286" sldId="2147483667"/>
              <ac:grpSpMk id="7" creationId="{01194063-E414-404E-BA63-D21982F18021}"/>
            </ac:grpSpMkLst>
          </pc:grpChg>
          <pc:grpChg chg="mod">
            <ac:chgData name="Arleta Dworczak" userId="ba72fd54897decd8" providerId="LiveId" clId="{2AEECEDC-B235-4907-9415-B34DBBA66B23}" dt="2020-05-08T11:29:17.095" v="203"/>
            <ac:grpSpMkLst>
              <pc:docMk/>
              <pc:sldMasterMk cId="3653459194" sldId="2147483660"/>
              <pc:sldLayoutMk cId="3788756286" sldId="2147483667"/>
              <ac:grpSpMk id="8" creationId="{90B1E9BE-6A1C-424B-825F-47CA27822E72}"/>
            </ac:grpSpMkLst>
          </pc:grpChg>
          <pc:grpChg chg="mod">
            <ac:chgData name="Arleta Dworczak" userId="ba72fd54897decd8" providerId="LiveId" clId="{2AEECEDC-B235-4907-9415-B34DBBA66B23}" dt="2020-05-08T11:29:17.095" v="203"/>
            <ac:grpSpMkLst>
              <pc:docMk/>
              <pc:sldMasterMk cId="3653459194" sldId="2147483660"/>
              <pc:sldLayoutMk cId="3788756286" sldId="2147483667"/>
              <ac:grpSpMk id="12" creationId="{5489BB19-5A0B-4840-9C98-1EACBC37B8C7}"/>
            </ac:grpSpMkLst>
          </pc:grpChg>
          <pc:picChg chg="add mod ord">
            <ac:chgData name="Arleta Dworczak" userId="ba72fd54897decd8" providerId="LiveId" clId="{2AEECEDC-B235-4907-9415-B34DBBA66B23}" dt="2020-05-08T11:29:50.697" v="216" actId="167"/>
            <ac:picMkLst>
              <pc:docMk/>
              <pc:sldMasterMk cId="3653459194" sldId="2147483660"/>
              <pc:sldLayoutMk cId="3788756286" sldId="2147483667"/>
              <ac:picMk id="5" creationId="{D058C07D-DE92-4C48-9B09-CFEB5A9CABBF}"/>
            </ac:picMkLst>
          </pc:picChg>
          <pc:picChg chg="mod">
            <ac:chgData name="Arleta Dworczak" userId="ba72fd54897decd8" providerId="LiveId" clId="{2AEECEDC-B235-4907-9415-B34DBBA66B23}" dt="2020-05-08T11:29:17.095" v="203"/>
            <ac:picMkLst>
              <pc:docMk/>
              <pc:sldMasterMk cId="3653459194" sldId="2147483660"/>
              <pc:sldLayoutMk cId="3788756286" sldId="2147483667"/>
              <ac:picMk id="9" creationId="{F824578E-78F7-476E-9452-11B0C415396A}"/>
            </ac:picMkLst>
          </pc:picChg>
          <pc:picChg chg="mod">
            <ac:chgData name="Arleta Dworczak" userId="ba72fd54897decd8" providerId="LiveId" clId="{2AEECEDC-B235-4907-9415-B34DBBA66B23}" dt="2020-05-08T11:29:17.095" v="203"/>
            <ac:picMkLst>
              <pc:docMk/>
              <pc:sldMasterMk cId="3653459194" sldId="2147483660"/>
              <pc:sldLayoutMk cId="3788756286" sldId="2147483667"/>
              <ac:picMk id="11" creationId="{5AB5F209-2DAA-4F0F-B45D-C4FDAEBB7624}"/>
            </ac:picMkLst>
          </pc:picChg>
          <pc:picChg chg="mod">
            <ac:chgData name="Arleta Dworczak" userId="ba72fd54897decd8" providerId="LiveId" clId="{2AEECEDC-B235-4907-9415-B34DBBA66B23}" dt="2020-05-08T11:29:17.095" v="203"/>
            <ac:picMkLst>
              <pc:docMk/>
              <pc:sldMasterMk cId="3653459194" sldId="2147483660"/>
              <pc:sldLayoutMk cId="3788756286" sldId="2147483667"/>
              <ac:picMk id="13" creationId="{0FD41FFD-D4D0-4C80-AAF0-A0DB4B2491DB}"/>
            </ac:picMkLst>
          </pc:picChg>
          <pc:cxnChg chg="mod">
            <ac:chgData name="Arleta Dworczak" userId="ba72fd54897decd8" providerId="LiveId" clId="{2AEECEDC-B235-4907-9415-B34DBBA66B23}" dt="2020-05-08T11:29:17.095" v="203"/>
            <ac:cxnSpMkLst>
              <pc:docMk/>
              <pc:sldMasterMk cId="3653459194" sldId="2147483660"/>
              <pc:sldLayoutMk cId="3788756286" sldId="2147483667"/>
              <ac:cxnSpMk id="15" creationId="{A67A148F-F531-4EF1-8C9D-B5E2947432C4}"/>
            </ac:cxnSpMkLst>
          </pc:cxnChg>
          <pc:cxnChg chg="mod">
            <ac:chgData name="Arleta Dworczak" userId="ba72fd54897decd8" providerId="LiveId" clId="{2AEECEDC-B235-4907-9415-B34DBBA66B23}" dt="2020-05-08T11:29:17.095" v="203"/>
            <ac:cxnSpMkLst>
              <pc:docMk/>
              <pc:sldMasterMk cId="3653459194" sldId="2147483660"/>
              <pc:sldLayoutMk cId="3788756286" sldId="2147483667"/>
              <ac:cxnSpMk id="16" creationId="{739C9E23-776F-47ED-AFF1-80A1E48F7791}"/>
            </ac:cxnSpMkLst>
          </pc:cxnChg>
          <pc:cxnChg chg="mod">
            <ac:chgData name="Arleta Dworczak" userId="ba72fd54897decd8" providerId="LiveId" clId="{2AEECEDC-B235-4907-9415-B34DBBA66B23}" dt="2020-05-08T11:29:17.095" v="203"/>
            <ac:cxnSpMkLst>
              <pc:docMk/>
              <pc:sldMasterMk cId="3653459194" sldId="2147483660"/>
              <pc:sldLayoutMk cId="3788756286" sldId="2147483667"/>
              <ac:cxnSpMk id="17" creationId="{BFF62878-7397-443B-A822-0B9E68686BB0}"/>
            </ac:cxnSpMkLst>
          </pc:cxnChg>
        </pc:sldLayoutChg>
        <pc:sldLayoutChg chg="addSp delSp modSp mod">
          <pc:chgData name="Arleta Dworczak" userId="ba72fd54897decd8" providerId="LiveId" clId="{2AEECEDC-B235-4907-9415-B34DBBA66B23}" dt="2020-05-08T11:29:47.400" v="215" actId="167"/>
          <pc:sldLayoutMkLst>
            <pc:docMk/>
            <pc:sldMasterMk cId="3653459194" sldId="2147483660"/>
            <pc:sldLayoutMk cId="2632758572" sldId="2147483668"/>
          </pc:sldLayoutMkLst>
          <pc:spChg chg="del">
            <ac:chgData name="Arleta Dworczak" userId="ba72fd54897decd8" providerId="LiveId" clId="{2AEECEDC-B235-4907-9415-B34DBBA66B23}" dt="2020-05-08T11:29:21.125" v="204" actId="478"/>
            <ac:spMkLst>
              <pc:docMk/>
              <pc:sldMasterMk cId="3653459194" sldId="2147483660"/>
              <pc:sldLayoutMk cId="2632758572" sldId="2147483668"/>
              <ac:spMk id="5" creationId="{00000000-0000-0000-0000-000000000000}"/>
            </ac:spMkLst>
          </pc:spChg>
          <pc:spChg chg="del">
            <ac:chgData name="Arleta Dworczak" userId="ba72fd54897decd8" providerId="LiveId" clId="{2AEECEDC-B235-4907-9415-B34DBBA66B23}" dt="2020-05-08T11:29:21.125" v="204" actId="478"/>
            <ac:spMkLst>
              <pc:docMk/>
              <pc:sldMasterMk cId="3653459194" sldId="2147483660"/>
              <pc:sldLayoutMk cId="2632758572" sldId="2147483668"/>
              <ac:spMk id="6" creationId="{00000000-0000-0000-0000-000000000000}"/>
            </ac:spMkLst>
          </pc:spChg>
          <pc:spChg chg="del">
            <ac:chgData name="Arleta Dworczak" userId="ba72fd54897decd8" providerId="LiveId" clId="{2AEECEDC-B235-4907-9415-B34DBBA66B23}" dt="2020-05-08T11:29:21.125" v="204" actId="478"/>
            <ac:spMkLst>
              <pc:docMk/>
              <pc:sldMasterMk cId="3653459194" sldId="2147483660"/>
              <pc:sldLayoutMk cId="2632758572" sldId="2147483668"/>
              <ac:spMk id="7" creationId="{00000000-0000-0000-0000-000000000000}"/>
            </ac:spMkLst>
          </pc:spChg>
          <pc:spChg chg="add mod">
            <ac:chgData name="Arleta Dworczak" userId="ba72fd54897decd8" providerId="LiveId" clId="{2AEECEDC-B235-4907-9415-B34DBBA66B23}" dt="2020-05-08T11:29:21.469" v="205"/>
            <ac:spMkLst>
              <pc:docMk/>
              <pc:sldMasterMk cId="3653459194" sldId="2147483660"/>
              <pc:sldLayoutMk cId="2632758572" sldId="2147483668"/>
              <ac:spMk id="9" creationId="{002A4090-3CD1-475F-99A8-ED771F0AF777}"/>
            </ac:spMkLst>
          </pc:spChg>
          <pc:spChg chg="mod">
            <ac:chgData name="Arleta Dworczak" userId="ba72fd54897decd8" providerId="LiveId" clId="{2AEECEDC-B235-4907-9415-B34DBBA66B23}" dt="2020-05-08T11:29:21.469" v="205"/>
            <ac:spMkLst>
              <pc:docMk/>
              <pc:sldMasterMk cId="3653459194" sldId="2147483660"/>
              <pc:sldLayoutMk cId="2632758572" sldId="2147483668"/>
              <ac:spMk id="13" creationId="{96BEBC90-DB54-45EF-92D5-256D2AD37567}"/>
            </ac:spMkLst>
          </pc:spChg>
          <pc:spChg chg="mod">
            <ac:chgData name="Arleta Dworczak" userId="ba72fd54897decd8" providerId="LiveId" clId="{2AEECEDC-B235-4907-9415-B34DBBA66B23}" dt="2020-05-08T11:29:21.469" v="205"/>
            <ac:spMkLst>
              <pc:docMk/>
              <pc:sldMasterMk cId="3653459194" sldId="2147483660"/>
              <pc:sldLayoutMk cId="2632758572" sldId="2147483668"/>
              <ac:spMk id="17" creationId="{DA43B3EE-5CB9-4E83-AC87-9812DC2D05BA}"/>
            </ac:spMkLst>
          </pc:spChg>
          <pc:grpChg chg="add mod">
            <ac:chgData name="Arleta Dworczak" userId="ba72fd54897decd8" providerId="LiveId" clId="{2AEECEDC-B235-4907-9415-B34DBBA66B23}" dt="2020-05-08T11:29:21.469" v="205"/>
            <ac:grpSpMkLst>
              <pc:docMk/>
              <pc:sldMasterMk cId="3653459194" sldId="2147483660"/>
              <pc:sldLayoutMk cId="2632758572" sldId="2147483668"/>
              <ac:grpSpMk id="10" creationId="{EFBA18F8-8A9A-4049-AD47-02695BF69F86}"/>
            </ac:grpSpMkLst>
          </pc:grpChg>
          <pc:grpChg chg="mod">
            <ac:chgData name="Arleta Dworczak" userId="ba72fd54897decd8" providerId="LiveId" clId="{2AEECEDC-B235-4907-9415-B34DBBA66B23}" dt="2020-05-08T11:29:21.469" v="205"/>
            <ac:grpSpMkLst>
              <pc:docMk/>
              <pc:sldMasterMk cId="3653459194" sldId="2147483660"/>
              <pc:sldLayoutMk cId="2632758572" sldId="2147483668"/>
              <ac:grpSpMk id="11" creationId="{CB7BAE65-4AF6-463C-9BE2-D29D7C0BE9F8}"/>
            </ac:grpSpMkLst>
          </pc:grpChg>
          <pc:grpChg chg="mod">
            <ac:chgData name="Arleta Dworczak" userId="ba72fd54897decd8" providerId="LiveId" clId="{2AEECEDC-B235-4907-9415-B34DBBA66B23}" dt="2020-05-08T11:29:21.469" v="205"/>
            <ac:grpSpMkLst>
              <pc:docMk/>
              <pc:sldMasterMk cId="3653459194" sldId="2147483660"/>
              <pc:sldLayoutMk cId="2632758572" sldId="2147483668"/>
              <ac:grpSpMk id="15" creationId="{146374E6-1107-4A23-A0A0-049D54ECCCAC}"/>
            </ac:grpSpMkLst>
          </pc:grpChg>
          <pc:picChg chg="add mod ord">
            <ac:chgData name="Arleta Dworczak" userId="ba72fd54897decd8" providerId="LiveId" clId="{2AEECEDC-B235-4907-9415-B34DBBA66B23}" dt="2020-05-08T11:29:47.400" v="215" actId="167"/>
            <ac:picMkLst>
              <pc:docMk/>
              <pc:sldMasterMk cId="3653459194" sldId="2147483660"/>
              <pc:sldLayoutMk cId="2632758572" sldId="2147483668"/>
              <ac:picMk id="8" creationId="{EA0C7D85-73A2-4694-B010-48C6FB267427}"/>
            </ac:picMkLst>
          </pc:picChg>
          <pc:picChg chg="mod">
            <ac:chgData name="Arleta Dworczak" userId="ba72fd54897decd8" providerId="LiveId" clId="{2AEECEDC-B235-4907-9415-B34DBBA66B23}" dt="2020-05-08T11:29:21.469" v="205"/>
            <ac:picMkLst>
              <pc:docMk/>
              <pc:sldMasterMk cId="3653459194" sldId="2147483660"/>
              <pc:sldLayoutMk cId="2632758572" sldId="2147483668"/>
              <ac:picMk id="12" creationId="{8427AC3F-F514-445A-9002-6C2C7FEF8062}"/>
            </ac:picMkLst>
          </pc:picChg>
          <pc:picChg chg="mod">
            <ac:chgData name="Arleta Dworczak" userId="ba72fd54897decd8" providerId="LiveId" clId="{2AEECEDC-B235-4907-9415-B34DBBA66B23}" dt="2020-05-08T11:29:21.469" v="205"/>
            <ac:picMkLst>
              <pc:docMk/>
              <pc:sldMasterMk cId="3653459194" sldId="2147483660"/>
              <pc:sldLayoutMk cId="2632758572" sldId="2147483668"/>
              <ac:picMk id="14" creationId="{190FD6FA-A609-4B87-A21C-DB0030844793}"/>
            </ac:picMkLst>
          </pc:picChg>
          <pc:picChg chg="mod">
            <ac:chgData name="Arleta Dworczak" userId="ba72fd54897decd8" providerId="LiveId" clId="{2AEECEDC-B235-4907-9415-B34DBBA66B23}" dt="2020-05-08T11:29:21.469" v="205"/>
            <ac:picMkLst>
              <pc:docMk/>
              <pc:sldMasterMk cId="3653459194" sldId="2147483660"/>
              <pc:sldLayoutMk cId="2632758572" sldId="2147483668"/>
              <ac:picMk id="16" creationId="{8AF41CCF-60F6-4D46-96D4-E6CEDD8BA117}"/>
            </ac:picMkLst>
          </pc:picChg>
          <pc:cxnChg chg="mod">
            <ac:chgData name="Arleta Dworczak" userId="ba72fd54897decd8" providerId="LiveId" clId="{2AEECEDC-B235-4907-9415-B34DBBA66B23}" dt="2020-05-08T11:29:21.469" v="205"/>
            <ac:cxnSpMkLst>
              <pc:docMk/>
              <pc:sldMasterMk cId="3653459194" sldId="2147483660"/>
              <pc:sldLayoutMk cId="2632758572" sldId="2147483668"/>
              <ac:cxnSpMk id="18" creationId="{47E56032-17F0-41EC-92D7-A142E4E63EF3}"/>
            </ac:cxnSpMkLst>
          </pc:cxnChg>
          <pc:cxnChg chg="mod">
            <ac:chgData name="Arleta Dworczak" userId="ba72fd54897decd8" providerId="LiveId" clId="{2AEECEDC-B235-4907-9415-B34DBBA66B23}" dt="2020-05-08T11:29:21.469" v="205"/>
            <ac:cxnSpMkLst>
              <pc:docMk/>
              <pc:sldMasterMk cId="3653459194" sldId="2147483660"/>
              <pc:sldLayoutMk cId="2632758572" sldId="2147483668"/>
              <ac:cxnSpMk id="19" creationId="{6680901C-2F79-4B21-90BD-1A8D3000B0BD}"/>
            </ac:cxnSpMkLst>
          </pc:cxnChg>
          <pc:cxnChg chg="mod">
            <ac:chgData name="Arleta Dworczak" userId="ba72fd54897decd8" providerId="LiveId" clId="{2AEECEDC-B235-4907-9415-B34DBBA66B23}" dt="2020-05-08T11:29:21.469" v="205"/>
            <ac:cxnSpMkLst>
              <pc:docMk/>
              <pc:sldMasterMk cId="3653459194" sldId="2147483660"/>
              <pc:sldLayoutMk cId="2632758572" sldId="2147483668"/>
              <ac:cxnSpMk id="20" creationId="{D6067F6E-D182-48D6-A60C-B11676601699}"/>
            </ac:cxnSpMkLst>
          </pc:cxnChg>
        </pc:sldLayoutChg>
        <pc:sldLayoutChg chg="addSp delSp modSp mod">
          <pc:chgData name="Arleta Dworczak" userId="ba72fd54897decd8" providerId="LiveId" clId="{2AEECEDC-B235-4907-9415-B34DBBA66B23}" dt="2020-05-08T11:29:44.073" v="214" actId="167"/>
          <pc:sldLayoutMkLst>
            <pc:docMk/>
            <pc:sldMasterMk cId="3653459194" sldId="2147483660"/>
            <pc:sldLayoutMk cId="3773360602" sldId="2147483669"/>
          </pc:sldLayoutMkLst>
          <pc:spChg chg="del">
            <ac:chgData name="Arleta Dworczak" userId="ba72fd54897decd8" providerId="LiveId" clId="{2AEECEDC-B235-4907-9415-B34DBBA66B23}" dt="2020-05-08T11:29:25.999" v="206" actId="478"/>
            <ac:spMkLst>
              <pc:docMk/>
              <pc:sldMasterMk cId="3653459194" sldId="2147483660"/>
              <pc:sldLayoutMk cId="3773360602" sldId="2147483669"/>
              <ac:spMk id="5" creationId="{00000000-0000-0000-0000-000000000000}"/>
            </ac:spMkLst>
          </pc:spChg>
          <pc:spChg chg="del">
            <ac:chgData name="Arleta Dworczak" userId="ba72fd54897decd8" providerId="LiveId" clId="{2AEECEDC-B235-4907-9415-B34DBBA66B23}" dt="2020-05-08T11:29:25.999" v="206" actId="478"/>
            <ac:spMkLst>
              <pc:docMk/>
              <pc:sldMasterMk cId="3653459194" sldId="2147483660"/>
              <pc:sldLayoutMk cId="3773360602" sldId="2147483669"/>
              <ac:spMk id="6" creationId="{00000000-0000-0000-0000-000000000000}"/>
            </ac:spMkLst>
          </pc:spChg>
          <pc:spChg chg="del">
            <ac:chgData name="Arleta Dworczak" userId="ba72fd54897decd8" providerId="LiveId" clId="{2AEECEDC-B235-4907-9415-B34DBBA66B23}" dt="2020-05-08T11:29:25.999" v="206" actId="478"/>
            <ac:spMkLst>
              <pc:docMk/>
              <pc:sldMasterMk cId="3653459194" sldId="2147483660"/>
              <pc:sldLayoutMk cId="3773360602" sldId="2147483669"/>
              <ac:spMk id="7" creationId="{00000000-0000-0000-0000-000000000000}"/>
            </ac:spMkLst>
          </pc:spChg>
          <pc:spChg chg="add mod">
            <ac:chgData name="Arleta Dworczak" userId="ba72fd54897decd8" providerId="LiveId" clId="{2AEECEDC-B235-4907-9415-B34DBBA66B23}" dt="2020-05-08T11:29:26.234" v="207"/>
            <ac:spMkLst>
              <pc:docMk/>
              <pc:sldMasterMk cId="3653459194" sldId="2147483660"/>
              <pc:sldLayoutMk cId="3773360602" sldId="2147483669"/>
              <ac:spMk id="9" creationId="{7E7C6015-0B9B-4913-A7B1-0BD15B8586F5}"/>
            </ac:spMkLst>
          </pc:spChg>
          <pc:spChg chg="mod">
            <ac:chgData name="Arleta Dworczak" userId="ba72fd54897decd8" providerId="LiveId" clId="{2AEECEDC-B235-4907-9415-B34DBBA66B23}" dt="2020-05-08T11:29:26.234" v="207"/>
            <ac:spMkLst>
              <pc:docMk/>
              <pc:sldMasterMk cId="3653459194" sldId="2147483660"/>
              <pc:sldLayoutMk cId="3773360602" sldId="2147483669"/>
              <ac:spMk id="13" creationId="{98F9BE25-83CA-4EFF-9B13-3DEDBA18D545}"/>
            </ac:spMkLst>
          </pc:spChg>
          <pc:spChg chg="mod">
            <ac:chgData name="Arleta Dworczak" userId="ba72fd54897decd8" providerId="LiveId" clId="{2AEECEDC-B235-4907-9415-B34DBBA66B23}" dt="2020-05-08T11:29:26.234" v="207"/>
            <ac:spMkLst>
              <pc:docMk/>
              <pc:sldMasterMk cId="3653459194" sldId="2147483660"/>
              <pc:sldLayoutMk cId="3773360602" sldId="2147483669"/>
              <ac:spMk id="17" creationId="{31ADB4A4-69B9-495E-A55E-2D33046771E9}"/>
            </ac:spMkLst>
          </pc:spChg>
          <pc:grpChg chg="add mod">
            <ac:chgData name="Arleta Dworczak" userId="ba72fd54897decd8" providerId="LiveId" clId="{2AEECEDC-B235-4907-9415-B34DBBA66B23}" dt="2020-05-08T11:29:26.234" v="207"/>
            <ac:grpSpMkLst>
              <pc:docMk/>
              <pc:sldMasterMk cId="3653459194" sldId="2147483660"/>
              <pc:sldLayoutMk cId="3773360602" sldId="2147483669"/>
              <ac:grpSpMk id="10" creationId="{FDEB2DC4-068F-4838-AF3A-494D60DF3833}"/>
            </ac:grpSpMkLst>
          </pc:grpChg>
          <pc:grpChg chg="mod">
            <ac:chgData name="Arleta Dworczak" userId="ba72fd54897decd8" providerId="LiveId" clId="{2AEECEDC-B235-4907-9415-B34DBBA66B23}" dt="2020-05-08T11:29:26.234" v="207"/>
            <ac:grpSpMkLst>
              <pc:docMk/>
              <pc:sldMasterMk cId="3653459194" sldId="2147483660"/>
              <pc:sldLayoutMk cId="3773360602" sldId="2147483669"/>
              <ac:grpSpMk id="11" creationId="{35265236-DF04-4148-9727-033276DD439D}"/>
            </ac:grpSpMkLst>
          </pc:grpChg>
          <pc:grpChg chg="mod">
            <ac:chgData name="Arleta Dworczak" userId="ba72fd54897decd8" providerId="LiveId" clId="{2AEECEDC-B235-4907-9415-B34DBBA66B23}" dt="2020-05-08T11:29:26.234" v="207"/>
            <ac:grpSpMkLst>
              <pc:docMk/>
              <pc:sldMasterMk cId="3653459194" sldId="2147483660"/>
              <pc:sldLayoutMk cId="3773360602" sldId="2147483669"/>
              <ac:grpSpMk id="15" creationId="{D2B19680-6F60-4DE4-B3FF-A3AD31FE2508}"/>
            </ac:grpSpMkLst>
          </pc:grpChg>
          <pc:picChg chg="add mod ord">
            <ac:chgData name="Arleta Dworczak" userId="ba72fd54897decd8" providerId="LiveId" clId="{2AEECEDC-B235-4907-9415-B34DBBA66B23}" dt="2020-05-08T11:29:44.073" v="214" actId="167"/>
            <ac:picMkLst>
              <pc:docMk/>
              <pc:sldMasterMk cId="3653459194" sldId="2147483660"/>
              <pc:sldLayoutMk cId="3773360602" sldId="2147483669"/>
              <ac:picMk id="8" creationId="{E0B9C3FB-3B85-4852-A1E5-7C31A47656FD}"/>
            </ac:picMkLst>
          </pc:picChg>
          <pc:picChg chg="mod">
            <ac:chgData name="Arleta Dworczak" userId="ba72fd54897decd8" providerId="LiveId" clId="{2AEECEDC-B235-4907-9415-B34DBBA66B23}" dt="2020-05-08T11:29:26.234" v="207"/>
            <ac:picMkLst>
              <pc:docMk/>
              <pc:sldMasterMk cId="3653459194" sldId="2147483660"/>
              <pc:sldLayoutMk cId="3773360602" sldId="2147483669"/>
              <ac:picMk id="12" creationId="{F926F1B7-64EB-4DAD-A6C0-03190F9B13FD}"/>
            </ac:picMkLst>
          </pc:picChg>
          <pc:picChg chg="mod">
            <ac:chgData name="Arleta Dworczak" userId="ba72fd54897decd8" providerId="LiveId" clId="{2AEECEDC-B235-4907-9415-B34DBBA66B23}" dt="2020-05-08T11:29:26.234" v="207"/>
            <ac:picMkLst>
              <pc:docMk/>
              <pc:sldMasterMk cId="3653459194" sldId="2147483660"/>
              <pc:sldLayoutMk cId="3773360602" sldId="2147483669"/>
              <ac:picMk id="14" creationId="{BEED34C2-7010-4D18-AC95-669BC3C59F50}"/>
            </ac:picMkLst>
          </pc:picChg>
          <pc:picChg chg="mod">
            <ac:chgData name="Arleta Dworczak" userId="ba72fd54897decd8" providerId="LiveId" clId="{2AEECEDC-B235-4907-9415-B34DBBA66B23}" dt="2020-05-08T11:29:26.234" v="207"/>
            <ac:picMkLst>
              <pc:docMk/>
              <pc:sldMasterMk cId="3653459194" sldId="2147483660"/>
              <pc:sldLayoutMk cId="3773360602" sldId="2147483669"/>
              <ac:picMk id="16" creationId="{1644FE65-5A06-4A8D-AE36-A3D8503DF195}"/>
            </ac:picMkLst>
          </pc:picChg>
          <pc:cxnChg chg="mod">
            <ac:chgData name="Arleta Dworczak" userId="ba72fd54897decd8" providerId="LiveId" clId="{2AEECEDC-B235-4907-9415-B34DBBA66B23}" dt="2020-05-08T11:29:26.234" v="207"/>
            <ac:cxnSpMkLst>
              <pc:docMk/>
              <pc:sldMasterMk cId="3653459194" sldId="2147483660"/>
              <pc:sldLayoutMk cId="3773360602" sldId="2147483669"/>
              <ac:cxnSpMk id="18" creationId="{57A31A30-71A5-41D7-BE9E-34733C50A567}"/>
            </ac:cxnSpMkLst>
          </pc:cxnChg>
          <pc:cxnChg chg="mod">
            <ac:chgData name="Arleta Dworczak" userId="ba72fd54897decd8" providerId="LiveId" clId="{2AEECEDC-B235-4907-9415-B34DBBA66B23}" dt="2020-05-08T11:29:26.234" v="207"/>
            <ac:cxnSpMkLst>
              <pc:docMk/>
              <pc:sldMasterMk cId="3653459194" sldId="2147483660"/>
              <pc:sldLayoutMk cId="3773360602" sldId="2147483669"/>
              <ac:cxnSpMk id="19" creationId="{45113A9F-1F02-4269-8AEF-74E7BE1993C6}"/>
            </ac:cxnSpMkLst>
          </pc:cxnChg>
          <pc:cxnChg chg="mod">
            <ac:chgData name="Arleta Dworczak" userId="ba72fd54897decd8" providerId="LiveId" clId="{2AEECEDC-B235-4907-9415-B34DBBA66B23}" dt="2020-05-08T11:29:26.234" v="207"/>
            <ac:cxnSpMkLst>
              <pc:docMk/>
              <pc:sldMasterMk cId="3653459194" sldId="2147483660"/>
              <pc:sldLayoutMk cId="3773360602" sldId="2147483669"/>
              <ac:cxnSpMk id="20" creationId="{9036E920-E362-4BD8-B774-DB6C8EDB16F6}"/>
            </ac:cxnSpMkLst>
          </pc:cxnChg>
        </pc:sldLayoutChg>
        <pc:sldLayoutChg chg="addSp delSp modSp mod">
          <pc:chgData name="Arleta Dworczak" userId="ba72fd54897decd8" providerId="LiveId" clId="{2AEECEDC-B235-4907-9415-B34DBBA66B23}" dt="2020-05-08T11:29:41.339" v="213" actId="167"/>
          <pc:sldLayoutMkLst>
            <pc:docMk/>
            <pc:sldMasterMk cId="3653459194" sldId="2147483660"/>
            <pc:sldLayoutMk cId="1689088526" sldId="2147483670"/>
          </pc:sldLayoutMkLst>
          <pc:spChg chg="del">
            <ac:chgData name="Arleta Dworczak" userId="ba72fd54897decd8" providerId="LiveId" clId="{2AEECEDC-B235-4907-9415-B34DBBA66B23}" dt="2020-05-08T11:29:29.998" v="208" actId="478"/>
            <ac:spMkLst>
              <pc:docMk/>
              <pc:sldMasterMk cId="3653459194" sldId="2147483660"/>
              <pc:sldLayoutMk cId="1689088526" sldId="2147483670"/>
              <ac:spMk id="4" creationId="{00000000-0000-0000-0000-000000000000}"/>
            </ac:spMkLst>
          </pc:spChg>
          <pc:spChg chg="del">
            <ac:chgData name="Arleta Dworczak" userId="ba72fd54897decd8" providerId="LiveId" clId="{2AEECEDC-B235-4907-9415-B34DBBA66B23}" dt="2020-05-08T11:29:29.998" v="208" actId="478"/>
            <ac:spMkLst>
              <pc:docMk/>
              <pc:sldMasterMk cId="3653459194" sldId="2147483660"/>
              <pc:sldLayoutMk cId="1689088526" sldId="2147483670"/>
              <ac:spMk id="5" creationId="{00000000-0000-0000-0000-000000000000}"/>
            </ac:spMkLst>
          </pc:spChg>
          <pc:spChg chg="del">
            <ac:chgData name="Arleta Dworczak" userId="ba72fd54897decd8" providerId="LiveId" clId="{2AEECEDC-B235-4907-9415-B34DBBA66B23}" dt="2020-05-08T11:29:29.998" v="208" actId="478"/>
            <ac:spMkLst>
              <pc:docMk/>
              <pc:sldMasterMk cId="3653459194" sldId="2147483660"/>
              <pc:sldLayoutMk cId="1689088526" sldId="2147483670"/>
              <ac:spMk id="6" creationId="{00000000-0000-0000-0000-000000000000}"/>
            </ac:spMkLst>
          </pc:spChg>
          <pc:spChg chg="add mod">
            <ac:chgData name="Arleta Dworczak" userId="ba72fd54897decd8" providerId="LiveId" clId="{2AEECEDC-B235-4907-9415-B34DBBA66B23}" dt="2020-05-08T11:29:30.217" v="209"/>
            <ac:spMkLst>
              <pc:docMk/>
              <pc:sldMasterMk cId="3653459194" sldId="2147483660"/>
              <pc:sldLayoutMk cId="1689088526" sldId="2147483670"/>
              <ac:spMk id="8" creationId="{803B6663-0D48-4909-95A7-4AB89EAC6D77}"/>
            </ac:spMkLst>
          </pc:spChg>
          <pc:spChg chg="mod">
            <ac:chgData name="Arleta Dworczak" userId="ba72fd54897decd8" providerId="LiveId" clId="{2AEECEDC-B235-4907-9415-B34DBBA66B23}" dt="2020-05-08T11:29:30.217" v="209"/>
            <ac:spMkLst>
              <pc:docMk/>
              <pc:sldMasterMk cId="3653459194" sldId="2147483660"/>
              <pc:sldLayoutMk cId="1689088526" sldId="2147483670"/>
              <ac:spMk id="12" creationId="{C7983DDD-D734-4C2E-9B3A-F29333904AEB}"/>
            </ac:spMkLst>
          </pc:spChg>
          <pc:spChg chg="mod">
            <ac:chgData name="Arleta Dworczak" userId="ba72fd54897decd8" providerId="LiveId" clId="{2AEECEDC-B235-4907-9415-B34DBBA66B23}" dt="2020-05-08T11:29:30.217" v="209"/>
            <ac:spMkLst>
              <pc:docMk/>
              <pc:sldMasterMk cId="3653459194" sldId="2147483660"/>
              <pc:sldLayoutMk cId="1689088526" sldId="2147483670"/>
              <ac:spMk id="16" creationId="{671A9423-E1E6-4041-BCB8-2776550A0BDD}"/>
            </ac:spMkLst>
          </pc:spChg>
          <pc:grpChg chg="add mod">
            <ac:chgData name="Arleta Dworczak" userId="ba72fd54897decd8" providerId="LiveId" clId="{2AEECEDC-B235-4907-9415-B34DBBA66B23}" dt="2020-05-08T11:29:30.217" v="209"/>
            <ac:grpSpMkLst>
              <pc:docMk/>
              <pc:sldMasterMk cId="3653459194" sldId="2147483660"/>
              <pc:sldLayoutMk cId="1689088526" sldId="2147483670"/>
              <ac:grpSpMk id="9" creationId="{DE12B409-5A60-4CD4-9FF6-5AC21C6239BC}"/>
            </ac:grpSpMkLst>
          </pc:grpChg>
          <pc:grpChg chg="mod">
            <ac:chgData name="Arleta Dworczak" userId="ba72fd54897decd8" providerId="LiveId" clId="{2AEECEDC-B235-4907-9415-B34DBBA66B23}" dt="2020-05-08T11:29:30.217" v="209"/>
            <ac:grpSpMkLst>
              <pc:docMk/>
              <pc:sldMasterMk cId="3653459194" sldId="2147483660"/>
              <pc:sldLayoutMk cId="1689088526" sldId="2147483670"/>
              <ac:grpSpMk id="10" creationId="{8F1B4C1C-04EA-478E-B076-31F92F1FB01E}"/>
            </ac:grpSpMkLst>
          </pc:grpChg>
          <pc:grpChg chg="mod">
            <ac:chgData name="Arleta Dworczak" userId="ba72fd54897decd8" providerId="LiveId" clId="{2AEECEDC-B235-4907-9415-B34DBBA66B23}" dt="2020-05-08T11:29:30.217" v="209"/>
            <ac:grpSpMkLst>
              <pc:docMk/>
              <pc:sldMasterMk cId="3653459194" sldId="2147483660"/>
              <pc:sldLayoutMk cId="1689088526" sldId="2147483670"/>
              <ac:grpSpMk id="14" creationId="{CB1C6221-FF5F-4B71-B869-A6770D680D45}"/>
            </ac:grpSpMkLst>
          </pc:grpChg>
          <pc:picChg chg="add mod ord">
            <ac:chgData name="Arleta Dworczak" userId="ba72fd54897decd8" providerId="LiveId" clId="{2AEECEDC-B235-4907-9415-B34DBBA66B23}" dt="2020-05-08T11:29:41.339" v="213" actId="167"/>
            <ac:picMkLst>
              <pc:docMk/>
              <pc:sldMasterMk cId="3653459194" sldId="2147483660"/>
              <pc:sldLayoutMk cId="1689088526" sldId="2147483670"/>
              <ac:picMk id="7" creationId="{D58C75B7-F9BC-434F-889C-BEE981F7D434}"/>
            </ac:picMkLst>
          </pc:picChg>
          <pc:picChg chg="mod">
            <ac:chgData name="Arleta Dworczak" userId="ba72fd54897decd8" providerId="LiveId" clId="{2AEECEDC-B235-4907-9415-B34DBBA66B23}" dt="2020-05-08T11:29:30.217" v="209"/>
            <ac:picMkLst>
              <pc:docMk/>
              <pc:sldMasterMk cId="3653459194" sldId="2147483660"/>
              <pc:sldLayoutMk cId="1689088526" sldId="2147483670"/>
              <ac:picMk id="11" creationId="{453B3FE8-C110-4409-B447-C48D6CF3D67F}"/>
            </ac:picMkLst>
          </pc:picChg>
          <pc:picChg chg="mod">
            <ac:chgData name="Arleta Dworczak" userId="ba72fd54897decd8" providerId="LiveId" clId="{2AEECEDC-B235-4907-9415-B34DBBA66B23}" dt="2020-05-08T11:29:30.217" v="209"/>
            <ac:picMkLst>
              <pc:docMk/>
              <pc:sldMasterMk cId="3653459194" sldId="2147483660"/>
              <pc:sldLayoutMk cId="1689088526" sldId="2147483670"/>
              <ac:picMk id="13" creationId="{A6CF50F7-E9F4-44E1-8A4C-5DABDE8337D5}"/>
            </ac:picMkLst>
          </pc:picChg>
          <pc:picChg chg="mod">
            <ac:chgData name="Arleta Dworczak" userId="ba72fd54897decd8" providerId="LiveId" clId="{2AEECEDC-B235-4907-9415-B34DBBA66B23}" dt="2020-05-08T11:29:30.217" v="209"/>
            <ac:picMkLst>
              <pc:docMk/>
              <pc:sldMasterMk cId="3653459194" sldId="2147483660"/>
              <pc:sldLayoutMk cId="1689088526" sldId="2147483670"/>
              <ac:picMk id="15" creationId="{8600A638-DBE6-4F33-BF74-C8C5EAD46759}"/>
            </ac:picMkLst>
          </pc:picChg>
          <pc:cxnChg chg="mod">
            <ac:chgData name="Arleta Dworczak" userId="ba72fd54897decd8" providerId="LiveId" clId="{2AEECEDC-B235-4907-9415-B34DBBA66B23}" dt="2020-05-08T11:29:30.217" v="209"/>
            <ac:cxnSpMkLst>
              <pc:docMk/>
              <pc:sldMasterMk cId="3653459194" sldId="2147483660"/>
              <pc:sldLayoutMk cId="1689088526" sldId="2147483670"/>
              <ac:cxnSpMk id="17" creationId="{A8A92BBE-5A6A-44D5-B929-318723267ED4}"/>
            </ac:cxnSpMkLst>
          </pc:cxnChg>
          <pc:cxnChg chg="mod">
            <ac:chgData name="Arleta Dworczak" userId="ba72fd54897decd8" providerId="LiveId" clId="{2AEECEDC-B235-4907-9415-B34DBBA66B23}" dt="2020-05-08T11:29:30.217" v="209"/>
            <ac:cxnSpMkLst>
              <pc:docMk/>
              <pc:sldMasterMk cId="3653459194" sldId="2147483660"/>
              <pc:sldLayoutMk cId="1689088526" sldId="2147483670"/>
              <ac:cxnSpMk id="18" creationId="{01FA9FA6-191A-4071-B478-C33B75EC6CC0}"/>
            </ac:cxnSpMkLst>
          </pc:cxnChg>
          <pc:cxnChg chg="mod">
            <ac:chgData name="Arleta Dworczak" userId="ba72fd54897decd8" providerId="LiveId" clId="{2AEECEDC-B235-4907-9415-B34DBBA66B23}" dt="2020-05-08T11:29:30.217" v="209"/>
            <ac:cxnSpMkLst>
              <pc:docMk/>
              <pc:sldMasterMk cId="3653459194" sldId="2147483660"/>
              <pc:sldLayoutMk cId="1689088526" sldId="2147483670"/>
              <ac:cxnSpMk id="19" creationId="{96B25638-220B-43CE-A575-D1DDCE5177A7}"/>
            </ac:cxnSpMkLst>
          </pc:cxnChg>
        </pc:sldLayoutChg>
        <pc:sldLayoutChg chg="addSp delSp modSp mod">
          <pc:chgData name="Arleta Dworczak" userId="ba72fd54897decd8" providerId="LiveId" clId="{2AEECEDC-B235-4907-9415-B34DBBA66B23}" dt="2020-05-08T11:29:38.574" v="212" actId="167"/>
          <pc:sldLayoutMkLst>
            <pc:docMk/>
            <pc:sldMasterMk cId="3653459194" sldId="2147483660"/>
            <pc:sldLayoutMk cId="3172743587" sldId="2147483671"/>
          </pc:sldLayoutMkLst>
          <pc:spChg chg="del">
            <ac:chgData name="Arleta Dworczak" userId="ba72fd54897decd8" providerId="LiveId" clId="{2AEECEDC-B235-4907-9415-B34DBBA66B23}" dt="2020-05-08T11:29:33.607" v="210" actId="478"/>
            <ac:spMkLst>
              <pc:docMk/>
              <pc:sldMasterMk cId="3653459194" sldId="2147483660"/>
              <pc:sldLayoutMk cId="3172743587" sldId="2147483671"/>
              <ac:spMk id="4" creationId="{00000000-0000-0000-0000-000000000000}"/>
            </ac:spMkLst>
          </pc:spChg>
          <pc:spChg chg="del">
            <ac:chgData name="Arleta Dworczak" userId="ba72fd54897decd8" providerId="LiveId" clId="{2AEECEDC-B235-4907-9415-B34DBBA66B23}" dt="2020-05-08T11:29:33.607" v="210" actId="478"/>
            <ac:spMkLst>
              <pc:docMk/>
              <pc:sldMasterMk cId="3653459194" sldId="2147483660"/>
              <pc:sldLayoutMk cId="3172743587" sldId="2147483671"/>
              <ac:spMk id="5" creationId="{00000000-0000-0000-0000-000000000000}"/>
            </ac:spMkLst>
          </pc:spChg>
          <pc:spChg chg="del">
            <ac:chgData name="Arleta Dworczak" userId="ba72fd54897decd8" providerId="LiveId" clId="{2AEECEDC-B235-4907-9415-B34DBBA66B23}" dt="2020-05-08T11:29:33.607" v="210" actId="478"/>
            <ac:spMkLst>
              <pc:docMk/>
              <pc:sldMasterMk cId="3653459194" sldId="2147483660"/>
              <pc:sldLayoutMk cId="3172743587" sldId="2147483671"/>
              <ac:spMk id="6" creationId="{00000000-0000-0000-0000-000000000000}"/>
            </ac:spMkLst>
          </pc:spChg>
          <pc:spChg chg="add mod">
            <ac:chgData name="Arleta Dworczak" userId="ba72fd54897decd8" providerId="LiveId" clId="{2AEECEDC-B235-4907-9415-B34DBBA66B23}" dt="2020-05-08T11:29:33.872" v="211"/>
            <ac:spMkLst>
              <pc:docMk/>
              <pc:sldMasterMk cId="3653459194" sldId="2147483660"/>
              <pc:sldLayoutMk cId="3172743587" sldId="2147483671"/>
              <ac:spMk id="8" creationId="{0FC909C0-B8A7-4E50-850F-A8EAB403BC95}"/>
            </ac:spMkLst>
          </pc:spChg>
          <pc:spChg chg="mod">
            <ac:chgData name="Arleta Dworczak" userId="ba72fd54897decd8" providerId="LiveId" clId="{2AEECEDC-B235-4907-9415-B34DBBA66B23}" dt="2020-05-08T11:29:33.872" v="211"/>
            <ac:spMkLst>
              <pc:docMk/>
              <pc:sldMasterMk cId="3653459194" sldId="2147483660"/>
              <pc:sldLayoutMk cId="3172743587" sldId="2147483671"/>
              <ac:spMk id="12" creationId="{077EC7FD-60F5-4F9F-874C-64F13241EE09}"/>
            </ac:spMkLst>
          </pc:spChg>
          <pc:spChg chg="mod">
            <ac:chgData name="Arleta Dworczak" userId="ba72fd54897decd8" providerId="LiveId" clId="{2AEECEDC-B235-4907-9415-B34DBBA66B23}" dt="2020-05-08T11:29:33.872" v="211"/>
            <ac:spMkLst>
              <pc:docMk/>
              <pc:sldMasterMk cId="3653459194" sldId="2147483660"/>
              <pc:sldLayoutMk cId="3172743587" sldId="2147483671"/>
              <ac:spMk id="16" creationId="{6844B978-5CC2-44C8-BCDB-D7FDEDCBFE64}"/>
            </ac:spMkLst>
          </pc:spChg>
          <pc:grpChg chg="add mod">
            <ac:chgData name="Arleta Dworczak" userId="ba72fd54897decd8" providerId="LiveId" clId="{2AEECEDC-B235-4907-9415-B34DBBA66B23}" dt="2020-05-08T11:29:33.872" v="211"/>
            <ac:grpSpMkLst>
              <pc:docMk/>
              <pc:sldMasterMk cId="3653459194" sldId="2147483660"/>
              <pc:sldLayoutMk cId="3172743587" sldId="2147483671"/>
              <ac:grpSpMk id="9" creationId="{7825C0FD-B8B3-4429-A4ED-8E9677FB1DBD}"/>
            </ac:grpSpMkLst>
          </pc:grpChg>
          <pc:grpChg chg="mod">
            <ac:chgData name="Arleta Dworczak" userId="ba72fd54897decd8" providerId="LiveId" clId="{2AEECEDC-B235-4907-9415-B34DBBA66B23}" dt="2020-05-08T11:29:33.872" v="211"/>
            <ac:grpSpMkLst>
              <pc:docMk/>
              <pc:sldMasterMk cId="3653459194" sldId="2147483660"/>
              <pc:sldLayoutMk cId="3172743587" sldId="2147483671"/>
              <ac:grpSpMk id="10" creationId="{25BA23A9-E7B2-4952-9297-E8D887985BC9}"/>
            </ac:grpSpMkLst>
          </pc:grpChg>
          <pc:grpChg chg="mod">
            <ac:chgData name="Arleta Dworczak" userId="ba72fd54897decd8" providerId="LiveId" clId="{2AEECEDC-B235-4907-9415-B34DBBA66B23}" dt="2020-05-08T11:29:33.872" v="211"/>
            <ac:grpSpMkLst>
              <pc:docMk/>
              <pc:sldMasterMk cId="3653459194" sldId="2147483660"/>
              <pc:sldLayoutMk cId="3172743587" sldId="2147483671"/>
              <ac:grpSpMk id="14" creationId="{0F27A811-D2DE-4C02-B936-880350D06F30}"/>
            </ac:grpSpMkLst>
          </pc:grpChg>
          <pc:picChg chg="add mod ord">
            <ac:chgData name="Arleta Dworczak" userId="ba72fd54897decd8" providerId="LiveId" clId="{2AEECEDC-B235-4907-9415-B34DBBA66B23}" dt="2020-05-08T11:29:38.574" v="212" actId="167"/>
            <ac:picMkLst>
              <pc:docMk/>
              <pc:sldMasterMk cId="3653459194" sldId="2147483660"/>
              <pc:sldLayoutMk cId="3172743587" sldId="2147483671"/>
              <ac:picMk id="7" creationId="{8A13CE00-CFB9-4C1B-8582-1EB41768C20B}"/>
            </ac:picMkLst>
          </pc:picChg>
          <pc:picChg chg="mod">
            <ac:chgData name="Arleta Dworczak" userId="ba72fd54897decd8" providerId="LiveId" clId="{2AEECEDC-B235-4907-9415-B34DBBA66B23}" dt="2020-05-08T11:29:33.872" v="211"/>
            <ac:picMkLst>
              <pc:docMk/>
              <pc:sldMasterMk cId="3653459194" sldId="2147483660"/>
              <pc:sldLayoutMk cId="3172743587" sldId="2147483671"/>
              <ac:picMk id="11" creationId="{8FE518F2-E4F6-4C15-B0F5-34B1702D3AAB}"/>
            </ac:picMkLst>
          </pc:picChg>
          <pc:picChg chg="mod">
            <ac:chgData name="Arleta Dworczak" userId="ba72fd54897decd8" providerId="LiveId" clId="{2AEECEDC-B235-4907-9415-B34DBBA66B23}" dt="2020-05-08T11:29:33.872" v="211"/>
            <ac:picMkLst>
              <pc:docMk/>
              <pc:sldMasterMk cId="3653459194" sldId="2147483660"/>
              <pc:sldLayoutMk cId="3172743587" sldId="2147483671"/>
              <ac:picMk id="13" creationId="{B75B85C7-B207-458D-ACD8-8618B201B1FC}"/>
            </ac:picMkLst>
          </pc:picChg>
          <pc:picChg chg="mod">
            <ac:chgData name="Arleta Dworczak" userId="ba72fd54897decd8" providerId="LiveId" clId="{2AEECEDC-B235-4907-9415-B34DBBA66B23}" dt="2020-05-08T11:29:33.872" v="211"/>
            <ac:picMkLst>
              <pc:docMk/>
              <pc:sldMasterMk cId="3653459194" sldId="2147483660"/>
              <pc:sldLayoutMk cId="3172743587" sldId="2147483671"/>
              <ac:picMk id="15" creationId="{9BFA1415-8AE8-4C2F-AEE8-F7AB088C948A}"/>
            </ac:picMkLst>
          </pc:picChg>
          <pc:cxnChg chg="mod">
            <ac:chgData name="Arleta Dworczak" userId="ba72fd54897decd8" providerId="LiveId" clId="{2AEECEDC-B235-4907-9415-B34DBBA66B23}" dt="2020-05-08T11:29:33.872" v="211"/>
            <ac:cxnSpMkLst>
              <pc:docMk/>
              <pc:sldMasterMk cId="3653459194" sldId="2147483660"/>
              <pc:sldLayoutMk cId="3172743587" sldId="2147483671"/>
              <ac:cxnSpMk id="17" creationId="{95D9DE8A-61C6-41CB-B557-B625FF174551}"/>
            </ac:cxnSpMkLst>
          </pc:cxnChg>
          <pc:cxnChg chg="mod">
            <ac:chgData name="Arleta Dworczak" userId="ba72fd54897decd8" providerId="LiveId" clId="{2AEECEDC-B235-4907-9415-B34DBBA66B23}" dt="2020-05-08T11:29:33.872" v="211"/>
            <ac:cxnSpMkLst>
              <pc:docMk/>
              <pc:sldMasterMk cId="3653459194" sldId="2147483660"/>
              <pc:sldLayoutMk cId="3172743587" sldId="2147483671"/>
              <ac:cxnSpMk id="18" creationId="{3E14C3E5-0D76-4772-B0DD-79780552A0E5}"/>
            </ac:cxnSpMkLst>
          </pc:cxnChg>
          <pc:cxnChg chg="mod">
            <ac:chgData name="Arleta Dworczak" userId="ba72fd54897decd8" providerId="LiveId" clId="{2AEECEDC-B235-4907-9415-B34DBBA66B23}" dt="2020-05-08T11:29:33.872" v="211"/>
            <ac:cxnSpMkLst>
              <pc:docMk/>
              <pc:sldMasterMk cId="3653459194" sldId="2147483660"/>
              <pc:sldLayoutMk cId="3172743587" sldId="2147483671"/>
              <ac:cxnSpMk id="19" creationId="{38173081-71A2-4312-BB2E-051D675EA584}"/>
            </ac:cxnSpMkLst>
          </pc:cxnChg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8D0DEE-A05C-4410-B251-825328051151}" type="datetimeFigureOut">
              <a:rPr lang="pl-PL" smtClean="0"/>
              <a:t>22.04.2025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BA7BFB-F238-47EE-B4B2-33B343F8AFE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32849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8" Type="http://schemas.microsoft.com/office/2007/relationships/hdphoto" Target="../media/hdphoto3.wdp"/><Relationship Id="rId3" Type="http://schemas.microsoft.com/office/2007/relationships/hdphoto" Target="../media/hdphoto1.wdp"/><Relationship Id="rId7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3.png"/><Relationship Id="rId5" Type="http://schemas.microsoft.com/office/2007/relationships/hdphoto" Target="../media/hdphoto2.wdp"/><Relationship Id="rId4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8" Type="http://schemas.microsoft.com/office/2007/relationships/hdphoto" Target="../media/hdphoto3.wdp"/><Relationship Id="rId3" Type="http://schemas.microsoft.com/office/2007/relationships/hdphoto" Target="../media/hdphoto1.wdp"/><Relationship Id="rId7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3.png"/><Relationship Id="rId5" Type="http://schemas.microsoft.com/office/2007/relationships/hdphoto" Target="../media/hdphoto2.wdp"/><Relationship Id="rId4" Type="http://schemas.openxmlformats.org/officeDocument/2006/relationships/image" Target="../media/image2.png"/></Relationships>
</file>

<file path=ppt/slideLayouts/_rels/slideLayout11.xml.rels><?xml version="1.0" encoding="UTF-8" standalone="yes"?>
<Relationships xmlns="http://schemas.openxmlformats.org/package/2006/relationships"><Relationship Id="rId8" Type="http://schemas.microsoft.com/office/2007/relationships/hdphoto" Target="../media/hdphoto3.wdp"/><Relationship Id="rId3" Type="http://schemas.microsoft.com/office/2007/relationships/hdphoto" Target="../media/hdphoto1.wdp"/><Relationship Id="rId7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3.png"/><Relationship Id="rId5" Type="http://schemas.microsoft.com/office/2007/relationships/hdphoto" Target="../media/hdphoto2.wdp"/><Relationship Id="rId4" Type="http://schemas.openxmlformats.org/officeDocument/2006/relationships/image" Target="../media/image2.png"/></Relationships>
</file>

<file path=ppt/slideLayouts/_rels/slideLayout2.xml.rels><?xml version="1.0" encoding="UTF-8" standalone="yes"?>
<Relationships xmlns="http://schemas.openxmlformats.org/package/2006/relationships"><Relationship Id="rId8" Type="http://schemas.microsoft.com/office/2007/relationships/hdphoto" Target="../media/hdphoto3.wdp"/><Relationship Id="rId3" Type="http://schemas.microsoft.com/office/2007/relationships/hdphoto" Target="../media/hdphoto1.wdp"/><Relationship Id="rId7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3.png"/><Relationship Id="rId5" Type="http://schemas.microsoft.com/office/2007/relationships/hdphoto" Target="../media/hdphoto2.wdp"/><Relationship Id="rId4" Type="http://schemas.openxmlformats.org/officeDocument/2006/relationships/image" Target="../media/image2.png"/></Relationships>
</file>

<file path=ppt/slideLayouts/_rels/slideLayout3.xml.rels><?xml version="1.0" encoding="UTF-8" standalone="yes"?>
<Relationships xmlns="http://schemas.openxmlformats.org/package/2006/relationships"><Relationship Id="rId8" Type="http://schemas.microsoft.com/office/2007/relationships/hdphoto" Target="../media/hdphoto3.wdp"/><Relationship Id="rId3" Type="http://schemas.microsoft.com/office/2007/relationships/hdphoto" Target="../media/hdphoto1.wdp"/><Relationship Id="rId7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3.png"/><Relationship Id="rId5" Type="http://schemas.microsoft.com/office/2007/relationships/hdphoto" Target="../media/hdphoto2.wdp"/><Relationship Id="rId4" Type="http://schemas.openxmlformats.org/officeDocument/2006/relationships/image" Target="../media/image2.png"/></Relationships>
</file>

<file path=ppt/slideLayouts/_rels/slideLayout4.xml.rels><?xml version="1.0" encoding="UTF-8" standalone="yes"?>
<Relationships xmlns="http://schemas.openxmlformats.org/package/2006/relationships"><Relationship Id="rId8" Type="http://schemas.microsoft.com/office/2007/relationships/hdphoto" Target="../media/hdphoto3.wdp"/><Relationship Id="rId3" Type="http://schemas.microsoft.com/office/2007/relationships/hdphoto" Target="../media/hdphoto1.wdp"/><Relationship Id="rId7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3.png"/><Relationship Id="rId5" Type="http://schemas.microsoft.com/office/2007/relationships/hdphoto" Target="../media/hdphoto2.wdp"/><Relationship Id="rId4" Type="http://schemas.openxmlformats.org/officeDocument/2006/relationships/image" Target="../media/image2.png"/></Relationships>
</file>

<file path=ppt/slideLayouts/_rels/slideLayout5.xml.rels><?xml version="1.0" encoding="UTF-8" standalone="yes"?>
<Relationships xmlns="http://schemas.openxmlformats.org/package/2006/relationships"><Relationship Id="rId8" Type="http://schemas.microsoft.com/office/2007/relationships/hdphoto" Target="../media/hdphoto3.wdp"/><Relationship Id="rId3" Type="http://schemas.microsoft.com/office/2007/relationships/hdphoto" Target="../media/hdphoto1.wdp"/><Relationship Id="rId7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3.png"/><Relationship Id="rId5" Type="http://schemas.microsoft.com/office/2007/relationships/hdphoto" Target="../media/hdphoto2.wdp"/><Relationship Id="rId4" Type="http://schemas.openxmlformats.org/officeDocument/2006/relationships/image" Target="../media/image2.png"/></Relationships>
</file>

<file path=ppt/slideLayouts/_rels/slideLayout6.xml.rels><?xml version="1.0" encoding="UTF-8" standalone="yes"?>
<Relationships xmlns="http://schemas.openxmlformats.org/package/2006/relationships"><Relationship Id="rId8" Type="http://schemas.microsoft.com/office/2007/relationships/hdphoto" Target="../media/hdphoto3.wdp"/><Relationship Id="rId3" Type="http://schemas.microsoft.com/office/2007/relationships/hdphoto" Target="../media/hdphoto1.wdp"/><Relationship Id="rId7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3.png"/><Relationship Id="rId5" Type="http://schemas.microsoft.com/office/2007/relationships/hdphoto" Target="../media/hdphoto2.wdp"/><Relationship Id="rId4" Type="http://schemas.openxmlformats.org/officeDocument/2006/relationships/image" Target="../media/image2.png"/></Relationships>
</file>

<file path=ppt/slideLayouts/_rels/slideLayout7.xml.rels><?xml version="1.0" encoding="UTF-8" standalone="yes"?>
<Relationships xmlns="http://schemas.openxmlformats.org/package/2006/relationships"><Relationship Id="rId8" Type="http://schemas.microsoft.com/office/2007/relationships/hdphoto" Target="../media/hdphoto3.wdp"/><Relationship Id="rId3" Type="http://schemas.microsoft.com/office/2007/relationships/hdphoto" Target="../media/hdphoto1.wdp"/><Relationship Id="rId7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3.png"/><Relationship Id="rId5" Type="http://schemas.microsoft.com/office/2007/relationships/hdphoto" Target="../media/hdphoto2.wdp"/><Relationship Id="rId4" Type="http://schemas.openxmlformats.org/officeDocument/2006/relationships/image" Target="../media/image2.png"/></Relationships>
</file>

<file path=ppt/slideLayouts/_rels/slideLayout8.xml.rels><?xml version="1.0" encoding="UTF-8" standalone="yes"?>
<Relationships xmlns="http://schemas.openxmlformats.org/package/2006/relationships"><Relationship Id="rId8" Type="http://schemas.microsoft.com/office/2007/relationships/hdphoto" Target="../media/hdphoto3.wdp"/><Relationship Id="rId3" Type="http://schemas.microsoft.com/office/2007/relationships/hdphoto" Target="../media/hdphoto1.wdp"/><Relationship Id="rId7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3.png"/><Relationship Id="rId5" Type="http://schemas.microsoft.com/office/2007/relationships/hdphoto" Target="../media/hdphoto2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8" Type="http://schemas.microsoft.com/office/2007/relationships/hdphoto" Target="../media/hdphoto3.wdp"/><Relationship Id="rId3" Type="http://schemas.microsoft.com/office/2007/relationships/hdphoto" Target="../media/hdphoto1.wdp"/><Relationship Id="rId7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3.png"/><Relationship Id="rId5" Type="http://schemas.microsoft.com/office/2007/relationships/hdphoto" Target="../media/hdphoto2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az 6">
            <a:extLst>
              <a:ext uri="{FF2B5EF4-FFF2-40B4-BE49-F238E27FC236}">
                <a16:creationId xmlns:a16="http://schemas.microsoft.com/office/drawing/2014/main" id="{CAE2F079-1F19-4A80-966E-B252D8A8E75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184000"/>
                    </a14:imgEffect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1916723"/>
            <a:ext cx="6409362" cy="4941277"/>
          </a:xfrm>
          <a:prstGeom prst="rect">
            <a:avLst/>
          </a:prstGeom>
        </p:spPr>
      </p:pic>
      <p:grpSp>
        <p:nvGrpSpPr>
          <p:cNvPr id="18" name="Grupa 17">
            <a:extLst>
              <a:ext uri="{FF2B5EF4-FFF2-40B4-BE49-F238E27FC236}">
                <a16:creationId xmlns:a16="http://schemas.microsoft.com/office/drawing/2014/main" id="{65EB72E7-9DC8-475E-9A38-78BF81A77880}"/>
              </a:ext>
            </a:extLst>
          </p:cNvPr>
          <p:cNvGrpSpPr/>
          <p:nvPr userDrawn="1"/>
        </p:nvGrpSpPr>
        <p:grpSpPr>
          <a:xfrm>
            <a:off x="240990" y="6442899"/>
            <a:ext cx="8683199" cy="357514"/>
            <a:chOff x="240990" y="6442899"/>
            <a:chExt cx="8683199" cy="357514"/>
          </a:xfrm>
        </p:grpSpPr>
        <p:sp>
          <p:nvSpPr>
            <p:cNvPr id="9" name="pole tekstowe 8">
              <a:extLst>
                <a:ext uri="{FF2B5EF4-FFF2-40B4-BE49-F238E27FC236}">
                  <a16:creationId xmlns:a16="http://schemas.microsoft.com/office/drawing/2014/main" id="{262F9C3C-1681-4236-9E88-CEAE19C02E70}"/>
                </a:ext>
              </a:extLst>
            </p:cNvPr>
            <p:cNvSpPr txBox="1"/>
            <p:nvPr userDrawn="1"/>
          </p:nvSpPr>
          <p:spPr>
            <a:xfrm>
              <a:off x="521947" y="6549114"/>
              <a:ext cx="965329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l-PL" sz="900" b="1" dirty="0">
                  <a:solidFill>
                    <a:srgbClr val="000099"/>
                  </a:solidFill>
                  <a:latin typeface="Trebuchet MS" panose="020B060302020202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wsb.gorzow.pl</a:t>
              </a:r>
            </a:p>
          </p:txBody>
        </p:sp>
        <p:pic>
          <p:nvPicPr>
            <p:cNvPr id="10" name="Obraz 9">
              <a:extLst>
                <a:ext uri="{FF2B5EF4-FFF2-40B4-BE49-F238E27FC236}">
                  <a16:creationId xmlns:a16="http://schemas.microsoft.com/office/drawing/2014/main" id="{3E3F82B3-A4CB-4449-99EB-BC873ABF4CE9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4" cstate="print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saturation sat="2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262170" y="6521577"/>
              <a:ext cx="259777" cy="278836"/>
            </a:xfrm>
            <a:prstGeom prst="rect">
              <a:avLst/>
            </a:prstGeom>
          </p:spPr>
        </p:pic>
        <p:grpSp>
          <p:nvGrpSpPr>
            <p:cNvPr id="11" name="Grupa 10">
              <a:extLst>
                <a:ext uri="{FF2B5EF4-FFF2-40B4-BE49-F238E27FC236}">
                  <a16:creationId xmlns:a16="http://schemas.microsoft.com/office/drawing/2014/main" id="{2F0E16AA-C9E9-45E6-B6A3-F4FD8364894A}"/>
                </a:ext>
              </a:extLst>
            </p:cNvPr>
            <p:cNvGrpSpPr/>
            <p:nvPr userDrawn="1"/>
          </p:nvGrpSpPr>
          <p:grpSpPr>
            <a:xfrm>
              <a:off x="240990" y="6442899"/>
              <a:ext cx="8662019" cy="624"/>
              <a:chOff x="323714" y="6174735"/>
              <a:chExt cx="11582270" cy="10"/>
            </a:xfrm>
          </p:grpSpPr>
          <p:cxnSp>
            <p:nvCxnSpPr>
              <p:cNvPr id="14" name="Łącznik prosty 13">
                <a:extLst>
                  <a:ext uri="{FF2B5EF4-FFF2-40B4-BE49-F238E27FC236}">
                    <a16:creationId xmlns:a16="http://schemas.microsoft.com/office/drawing/2014/main" id="{52A2EE24-9223-4853-875B-8AE7BECC4466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5153891" y="6174745"/>
                <a:ext cx="6752093" cy="0"/>
              </a:xfrm>
              <a:prstGeom prst="line">
                <a:avLst/>
              </a:prstGeom>
              <a:ln w="28575">
                <a:solidFill>
                  <a:srgbClr val="000099"/>
                </a:solidFill>
              </a:ln>
            </p:spPr>
            <p:style>
              <a:lnRef idx="3">
                <a:schemeClr val="accent2"/>
              </a:lnRef>
              <a:fillRef idx="0">
                <a:schemeClr val="accent2"/>
              </a:fillRef>
              <a:effectRef idx="2">
                <a:schemeClr val="accent2"/>
              </a:effectRef>
              <a:fontRef idx="minor">
                <a:schemeClr val="tx1"/>
              </a:fontRef>
            </p:style>
          </p:cxnSp>
          <p:cxnSp>
            <p:nvCxnSpPr>
              <p:cNvPr id="15" name="Łącznik prosty 14">
                <a:extLst>
                  <a:ext uri="{FF2B5EF4-FFF2-40B4-BE49-F238E27FC236}">
                    <a16:creationId xmlns:a16="http://schemas.microsoft.com/office/drawing/2014/main" id="{359F8CE4-5EC3-4573-8915-910523CC396C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323714" y="6174735"/>
                <a:ext cx="2932104" cy="0"/>
              </a:xfrm>
              <a:prstGeom prst="line">
                <a:avLst/>
              </a:prstGeom>
              <a:ln w="28575">
                <a:solidFill>
                  <a:srgbClr val="FF3300"/>
                </a:solidFill>
              </a:ln>
            </p:spPr>
            <p:style>
              <a:lnRef idx="3">
                <a:schemeClr val="accent2"/>
              </a:lnRef>
              <a:fillRef idx="0">
                <a:schemeClr val="accent2"/>
              </a:fillRef>
              <a:effectRef idx="2">
                <a:schemeClr val="accent2"/>
              </a:effectRef>
              <a:fontRef idx="minor">
                <a:schemeClr val="tx1"/>
              </a:fontRef>
            </p:style>
          </p:cxnSp>
          <p:cxnSp>
            <p:nvCxnSpPr>
              <p:cNvPr id="16" name="Łącznik prosty 15">
                <a:extLst>
                  <a:ext uri="{FF2B5EF4-FFF2-40B4-BE49-F238E27FC236}">
                    <a16:creationId xmlns:a16="http://schemas.microsoft.com/office/drawing/2014/main" id="{C0BC8457-281D-4DE9-8091-B1092AE0FB79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3255818" y="6174735"/>
                <a:ext cx="1898073" cy="0"/>
              </a:xfrm>
              <a:prstGeom prst="line">
                <a:avLst/>
              </a:prstGeom>
              <a:ln w="28575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3">
                <a:schemeClr val="accent2"/>
              </a:lnRef>
              <a:fillRef idx="0">
                <a:schemeClr val="accent2"/>
              </a:fillRef>
              <a:effectRef idx="2">
                <a:schemeClr val="accent2"/>
              </a:effectRef>
              <a:fontRef idx="minor">
                <a:schemeClr val="tx1"/>
              </a:fontRef>
            </p:style>
          </p:cxnSp>
        </p:grpSp>
        <p:pic>
          <p:nvPicPr>
            <p:cNvPr id="12" name="Obraz 11">
              <a:extLst>
                <a:ext uri="{FF2B5EF4-FFF2-40B4-BE49-F238E27FC236}">
                  <a16:creationId xmlns:a16="http://schemas.microsoft.com/office/drawing/2014/main" id="{C66DB615-11EE-45E7-B6E7-8334D17900C3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6"/>
            <a:stretch>
              <a:fillRect/>
            </a:stretch>
          </p:blipFill>
          <p:spPr>
            <a:xfrm>
              <a:off x="8741898" y="6585769"/>
              <a:ext cx="182291" cy="184436"/>
            </a:xfrm>
            <a:prstGeom prst="rect">
              <a:avLst/>
            </a:prstGeom>
          </p:spPr>
        </p:pic>
        <p:sp>
          <p:nvSpPr>
            <p:cNvPr id="13" name="pole tekstowe 12">
              <a:extLst>
                <a:ext uri="{FF2B5EF4-FFF2-40B4-BE49-F238E27FC236}">
                  <a16:creationId xmlns:a16="http://schemas.microsoft.com/office/drawing/2014/main" id="{F987D752-534C-46A5-B9FE-71A887E929FA}"/>
                </a:ext>
              </a:extLst>
            </p:cNvPr>
            <p:cNvSpPr txBox="1"/>
            <p:nvPr userDrawn="1"/>
          </p:nvSpPr>
          <p:spPr>
            <a:xfrm>
              <a:off x="7114503" y="6569581"/>
              <a:ext cx="1582484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l-PL" sz="900" b="1" dirty="0">
                  <a:solidFill>
                    <a:srgbClr val="000099"/>
                  </a:solidFill>
                  <a:latin typeface="Trebuchet MS" panose="020B060302020202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facebook.com/wsbgorzow</a:t>
              </a:r>
            </a:p>
          </p:txBody>
        </p:sp>
      </p:grpSp>
      <p:pic>
        <p:nvPicPr>
          <p:cNvPr id="17" name="Obraz 16">
            <a:extLst>
              <a:ext uri="{FF2B5EF4-FFF2-40B4-BE49-F238E27FC236}">
                <a16:creationId xmlns:a16="http://schemas.microsoft.com/office/drawing/2014/main" id="{6AE7EACA-F8DB-4F68-A837-A02935E88410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saturation sat="2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6856573" y="87796"/>
            <a:ext cx="2204763" cy="10815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82005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az 6">
            <a:extLst>
              <a:ext uri="{FF2B5EF4-FFF2-40B4-BE49-F238E27FC236}">
                <a16:creationId xmlns:a16="http://schemas.microsoft.com/office/drawing/2014/main" id="{D58C75B7-F9BC-434F-889C-BEE981F7D43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184000"/>
                    </a14:imgEffect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2723174"/>
            <a:ext cx="5363309" cy="413482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8" name="Symbol zastępczy numeru slajdu 6">
            <a:extLst>
              <a:ext uri="{FF2B5EF4-FFF2-40B4-BE49-F238E27FC236}">
                <a16:creationId xmlns:a16="http://schemas.microsoft.com/office/drawing/2014/main" id="{803B6663-0D48-4909-95A7-4AB89EAC6D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3213910" y="6546497"/>
            <a:ext cx="2743200" cy="253916"/>
          </a:xfrm>
          <a:prstGeom prst="rect">
            <a:avLst/>
          </a:prstGeom>
        </p:spPr>
        <p:txBody>
          <a:bodyPr/>
          <a:lstStyle>
            <a:lvl1pPr algn="ctr">
              <a:defRPr sz="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67214ABB-2739-4805-902B-1CBC2DD13E68}" type="slidenum">
              <a:rPr lang="pl-PL" smtClean="0"/>
              <a:pPr/>
              <a:t>‹#›</a:t>
            </a:fld>
            <a:endParaRPr lang="pl-PL"/>
          </a:p>
        </p:txBody>
      </p:sp>
      <p:grpSp>
        <p:nvGrpSpPr>
          <p:cNvPr id="9" name="Grupa 8">
            <a:extLst>
              <a:ext uri="{FF2B5EF4-FFF2-40B4-BE49-F238E27FC236}">
                <a16:creationId xmlns:a16="http://schemas.microsoft.com/office/drawing/2014/main" id="{DE12B409-5A60-4CD4-9FF6-5AC21C6239BC}"/>
              </a:ext>
            </a:extLst>
          </p:cNvPr>
          <p:cNvGrpSpPr/>
          <p:nvPr userDrawn="1"/>
        </p:nvGrpSpPr>
        <p:grpSpPr>
          <a:xfrm>
            <a:off x="240990" y="112000"/>
            <a:ext cx="8785116" cy="6688413"/>
            <a:chOff x="240990" y="112000"/>
            <a:chExt cx="8785116" cy="6688413"/>
          </a:xfrm>
        </p:grpSpPr>
        <p:grpSp>
          <p:nvGrpSpPr>
            <p:cNvPr id="10" name="Grupa 9">
              <a:extLst>
                <a:ext uri="{FF2B5EF4-FFF2-40B4-BE49-F238E27FC236}">
                  <a16:creationId xmlns:a16="http://schemas.microsoft.com/office/drawing/2014/main" id="{8F1B4C1C-04EA-478E-B076-31F92F1FB01E}"/>
                </a:ext>
              </a:extLst>
            </p:cNvPr>
            <p:cNvGrpSpPr/>
            <p:nvPr userDrawn="1"/>
          </p:nvGrpSpPr>
          <p:grpSpPr>
            <a:xfrm>
              <a:off x="240990" y="6442899"/>
              <a:ext cx="8683199" cy="357514"/>
              <a:chOff x="240990" y="6442899"/>
              <a:chExt cx="8683199" cy="357514"/>
            </a:xfrm>
          </p:grpSpPr>
          <p:sp>
            <p:nvSpPr>
              <p:cNvPr id="12" name="pole tekstowe 11">
                <a:extLst>
                  <a:ext uri="{FF2B5EF4-FFF2-40B4-BE49-F238E27FC236}">
                    <a16:creationId xmlns:a16="http://schemas.microsoft.com/office/drawing/2014/main" id="{C7983DDD-D734-4C2E-9B3A-F29333904AEB}"/>
                  </a:ext>
                </a:extLst>
              </p:cNvPr>
              <p:cNvSpPr txBox="1"/>
              <p:nvPr userDrawn="1"/>
            </p:nvSpPr>
            <p:spPr>
              <a:xfrm>
                <a:off x="521947" y="6549114"/>
                <a:ext cx="965329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pl-PL" sz="900" b="1" dirty="0">
                    <a:solidFill>
                      <a:srgbClr val="000099"/>
                    </a:solidFill>
                    <a:latin typeface="Trebuchet MS" panose="020B060302020202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wsb.gorzow.pl</a:t>
                </a:r>
              </a:p>
            </p:txBody>
          </p:sp>
          <p:pic>
            <p:nvPicPr>
              <p:cNvPr id="13" name="Obraz 12">
                <a:extLst>
                  <a:ext uri="{FF2B5EF4-FFF2-40B4-BE49-F238E27FC236}">
                    <a16:creationId xmlns:a16="http://schemas.microsoft.com/office/drawing/2014/main" id="{A6CF50F7-E9F4-44E1-8A4C-5DABDE8337D5}"/>
                  </a:ext>
                </a:extLst>
              </p:cNvPr>
              <p:cNvPicPr>
                <a:picLocks noChangeAspect="1"/>
              </p:cNvPicPr>
              <p:nvPr userDrawn="1"/>
            </p:nvPicPr>
            <p:blipFill rotWithShape="1">
              <a:blip r:embed="rId4" cstate="print"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20000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/>
            </p:blipFill>
            <p:spPr>
              <a:xfrm>
                <a:off x="262170" y="6521577"/>
                <a:ext cx="259777" cy="278836"/>
              </a:xfrm>
              <a:prstGeom prst="rect">
                <a:avLst/>
              </a:prstGeom>
            </p:spPr>
          </p:pic>
          <p:grpSp>
            <p:nvGrpSpPr>
              <p:cNvPr id="14" name="Grupa 13">
                <a:extLst>
                  <a:ext uri="{FF2B5EF4-FFF2-40B4-BE49-F238E27FC236}">
                    <a16:creationId xmlns:a16="http://schemas.microsoft.com/office/drawing/2014/main" id="{CB1C6221-FF5F-4B71-B869-A6770D680D45}"/>
                  </a:ext>
                </a:extLst>
              </p:cNvPr>
              <p:cNvGrpSpPr/>
              <p:nvPr userDrawn="1"/>
            </p:nvGrpSpPr>
            <p:grpSpPr>
              <a:xfrm>
                <a:off x="240990" y="6442899"/>
                <a:ext cx="8662019" cy="624"/>
                <a:chOff x="323714" y="6174735"/>
                <a:chExt cx="11582270" cy="10"/>
              </a:xfrm>
            </p:grpSpPr>
            <p:cxnSp>
              <p:nvCxnSpPr>
                <p:cNvPr id="17" name="Łącznik prosty 16">
                  <a:extLst>
                    <a:ext uri="{FF2B5EF4-FFF2-40B4-BE49-F238E27FC236}">
                      <a16:creationId xmlns:a16="http://schemas.microsoft.com/office/drawing/2014/main" id="{A8A92BBE-5A6A-44D5-B929-318723267ED4}"/>
                    </a:ext>
                  </a:extLst>
                </p:cNvPr>
                <p:cNvCxnSpPr>
                  <a:cxnSpLocks/>
                </p:cNvCxnSpPr>
                <p:nvPr userDrawn="1"/>
              </p:nvCxnSpPr>
              <p:spPr>
                <a:xfrm>
                  <a:off x="5153891" y="6174745"/>
                  <a:ext cx="6752093" cy="0"/>
                </a:xfrm>
                <a:prstGeom prst="line">
                  <a:avLst/>
                </a:prstGeom>
                <a:ln w="28575">
                  <a:solidFill>
                    <a:srgbClr val="000099"/>
                  </a:solidFill>
                </a:ln>
              </p:spPr>
              <p:style>
                <a:lnRef idx="3">
                  <a:schemeClr val="accent2"/>
                </a:lnRef>
                <a:fillRef idx="0">
                  <a:schemeClr val="accent2"/>
                </a:fillRef>
                <a:effectRef idx="2">
                  <a:schemeClr val="accent2"/>
                </a:effectRef>
                <a:fontRef idx="minor">
                  <a:schemeClr val="tx1"/>
                </a:fontRef>
              </p:style>
            </p:cxnSp>
            <p:cxnSp>
              <p:nvCxnSpPr>
                <p:cNvPr id="18" name="Łącznik prosty 17">
                  <a:extLst>
                    <a:ext uri="{FF2B5EF4-FFF2-40B4-BE49-F238E27FC236}">
                      <a16:creationId xmlns:a16="http://schemas.microsoft.com/office/drawing/2014/main" id="{01FA9FA6-191A-4071-B478-C33B75EC6CC0}"/>
                    </a:ext>
                  </a:extLst>
                </p:cNvPr>
                <p:cNvCxnSpPr>
                  <a:cxnSpLocks/>
                </p:cNvCxnSpPr>
                <p:nvPr userDrawn="1"/>
              </p:nvCxnSpPr>
              <p:spPr>
                <a:xfrm>
                  <a:off x="323714" y="6174735"/>
                  <a:ext cx="2932104" cy="0"/>
                </a:xfrm>
                <a:prstGeom prst="line">
                  <a:avLst/>
                </a:prstGeom>
                <a:ln w="28575">
                  <a:solidFill>
                    <a:srgbClr val="FF3300"/>
                  </a:solidFill>
                </a:ln>
              </p:spPr>
              <p:style>
                <a:lnRef idx="3">
                  <a:schemeClr val="accent2"/>
                </a:lnRef>
                <a:fillRef idx="0">
                  <a:schemeClr val="accent2"/>
                </a:fillRef>
                <a:effectRef idx="2">
                  <a:schemeClr val="accent2"/>
                </a:effectRef>
                <a:fontRef idx="minor">
                  <a:schemeClr val="tx1"/>
                </a:fontRef>
              </p:style>
            </p:cxnSp>
            <p:cxnSp>
              <p:nvCxnSpPr>
                <p:cNvPr id="19" name="Łącznik prosty 18">
                  <a:extLst>
                    <a:ext uri="{FF2B5EF4-FFF2-40B4-BE49-F238E27FC236}">
                      <a16:creationId xmlns:a16="http://schemas.microsoft.com/office/drawing/2014/main" id="{96B25638-220B-43CE-A575-D1DDCE5177A7}"/>
                    </a:ext>
                  </a:extLst>
                </p:cNvPr>
                <p:cNvCxnSpPr>
                  <a:cxnSpLocks/>
                </p:cNvCxnSpPr>
                <p:nvPr userDrawn="1"/>
              </p:nvCxnSpPr>
              <p:spPr>
                <a:xfrm>
                  <a:off x="3255818" y="6174735"/>
                  <a:ext cx="1898073" cy="0"/>
                </a:xfrm>
                <a:prstGeom prst="line">
                  <a:avLst/>
                </a:prstGeom>
                <a:ln w="28575">
                  <a:solidFill>
                    <a:schemeClr val="accent1">
                      <a:lumMod val="60000"/>
                      <a:lumOff val="40000"/>
                    </a:schemeClr>
                  </a:solidFill>
                </a:ln>
              </p:spPr>
              <p:style>
                <a:lnRef idx="3">
                  <a:schemeClr val="accent2"/>
                </a:lnRef>
                <a:fillRef idx="0">
                  <a:schemeClr val="accent2"/>
                </a:fillRef>
                <a:effectRef idx="2">
                  <a:schemeClr val="accent2"/>
                </a:effectRef>
                <a:fontRef idx="minor">
                  <a:schemeClr val="tx1"/>
                </a:fontRef>
              </p:style>
            </p:cxnSp>
          </p:grpSp>
          <p:pic>
            <p:nvPicPr>
              <p:cNvPr id="15" name="Obraz 14">
                <a:extLst>
                  <a:ext uri="{FF2B5EF4-FFF2-40B4-BE49-F238E27FC236}">
                    <a16:creationId xmlns:a16="http://schemas.microsoft.com/office/drawing/2014/main" id="{8600A638-DBE6-4F33-BF74-C8C5EAD46759}"/>
                  </a:ext>
                </a:extLst>
              </p:cNvPr>
              <p:cNvPicPr>
                <a:picLocks noChangeAspect="1"/>
              </p:cNvPicPr>
              <p:nvPr userDrawn="1"/>
            </p:nvPicPr>
            <p:blipFill>
              <a:blip r:embed="rId6"/>
              <a:stretch>
                <a:fillRect/>
              </a:stretch>
            </p:blipFill>
            <p:spPr>
              <a:xfrm>
                <a:off x="8741898" y="6585769"/>
                <a:ext cx="182291" cy="184436"/>
              </a:xfrm>
              <a:prstGeom prst="rect">
                <a:avLst/>
              </a:prstGeom>
            </p:spPr>
          </p:pic>
          <p:sp>
            <p:nvSpPr>
              <p:cNvPr id="16" name="pole tekstowe 15">
                <a:extLst>
                  <a:ext uri="{FF2B5EF4-FFF2-40B4-BE49-F238E27FC236}">
                    <a16:creationId xmlns:a16="http://schemas.microsoft.com/office/drawing/2014/main" id="{671A9423-E1E6-4041-BCB8-2776550A0BDD}"/>
                  </a:ext>
                </a:extLst>
              </p:cNvPr>
              <p:cNvSpPr txBox="1"/>
              <p:nvPr userDrawn="1"/>
            </p:nvSpPr>
            <p:spPr>
              <a:xfrm>
                <a:off x="7114503" y="6569581"/>
                <a:ext cx="1582484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pl-PL" sz="900" b="1" dirty="0">
                    <a:solidFill>
                      <a:srgbClr val="000099"/>
                    </a:solidFill>
                    <a:latin typeface="Trebuchet MS" panose="020B060302020202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facebook.com/wsbgorzow</a:t>
                </a:r>
              </a:p>
            </p:txBody>
          </p:sp>
        </p:grpSp>
        <p:pic>
          <p:nvPicPr>
            <p:cNvPr id="11" name="Obraz 10">
              <a:extLst>
                <a:ext uri="{FF2B5EF4-FFF2-40B4-BE49-F238E27FC236}">
                  <a16:creationId xmlns:a16="http://schemas.microsoft.com/office/drawing/2014/main" id="{453B3FE8-C110-4409-B447-C48D6CF3D67F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7">
              <a:extLst>
                <a:ext uri="{BEBA8EAE-BF5A-486C-A8C5-ECC9F3942E4B}">
                  <a14:imgProps xmlns:a14="http://schemas.microsoft.com/office/drawing/2010/main">
                    <a14:imgLayer r:embed="rId8">
                      <a14:imgEffect>
                        <a14:saturation sat="200000"/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>
              <a:off x="7781192" y="112000"/>
              <a:ext cx="1244914" cy="61071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6890885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az 6">
            <a:extLst>
              <a:ext uri="{FF2B5EF4-FFF2-40B4-BE49-F238E27FC236}">
                <a16:creationId xmlns:a16="http://schemas.microsoft.com/office/drawing/2014/main" id="{8A13CE00-CFB9-4C1B-8582-1EB41768C20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184000"/>
                    </a14:imgEffect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2723174"/>
            <a:ext cx="5363309" cy="4134825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8" name="Symbol zastępczy numeru slajdu 6">
            <a:extLst>
              <a:ext uri="{FF2B5EF4-FFF2-40B4-BE49-F238E27FC236}">
                <a16:creationId xmlns:a16="http://schemas.microsoft.com/office/drawing/2014/main" id="{0FC909C0-B8A7-4E50-850F-A8EAB403BC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3213910" y="6546497"/>
            <a:ext cx="2743200" cy="253916"/>
          </a:xfrm>
          <a:prstGeom prst="rect">
            <a:avLst/>
          </a:prstGeom>
        </p:spPr>
        <p:txBody>
          <a:bodyPr/>
          <a:lstStyle>
            <a:lvl1pPr algn="ctr">
              <a:defRPr sz="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67214ABB-2739-4805-902B-1CBC2DD13E68}" type="slidenum">
              <a:rPr lang="pl-PL" smtClean="0"/>
              <a:pPr/>
              <a:t>‹#›</a:t>
            </a:fld>
            <a:endParaRPr lang="pl-PL"/>
          </a:p>
        </p:txBody>
      </p:sp>
      <p:grpSp>
        <p:nvGrpSpPr>
          <p:cNvPr id="9" name="Grupa 8">
            <a:extLst>
              <a:ext uri="{FF2B5EF4-FFF2-40B4-BE49-F238E27FC236}">
                <a16:creationId xmlns:a16="http://schemas.microsoft.com/office/drawing/2014/main" id="{7825C0FD-B8B3-4429-A4ED-8E9677FB1DBD}"/>
              </a:ext>
            </a:extLst>
          </p:cNvPr>
          <p:cNvGrpSpPr/>
          <p:nvPr userDrawn="1"/>
        </p:nvGrpSpPr>
        <p:grpSpPr>
          <a:xfrm>
            <a:off x="240990" y="112000"/>
            <a:ext cx="8785116" cy="6688413"/>
            <a:chOff x="240990" y="112000"/>
            <a:chExt cx="8785116" cy="6688413"/>
          </a:xfrm>
        </p:grpSpPr>
        <p:grpSp>
          <p:nvGrpSpPr>
            <p:cNvPr id="10" name="Grupa 9">
              <a:extLst>
                <a:ext uri="{FF2B5EF4-FFF2-40B4-BE49-F238E27FC236}">
                  <a16:creationId xmlns:a16="http://schemas.microsoft.com/office/drawing/2014/main" id="{25BA23A9-E7B2-4952-9297-E8D887985BC9}"/>
                </a:ext>
              </a:extLst>
            </p:cNvPr>
            <p:cNvGrpSpPr/>
            <p:nvPr userDrawn="1"/>
          </p:nvGrpSpPr>
          <p:grpSpPr>
            <a:xfrm>
              <a:off x="240990" y="6442899"/>
              <a:ext cx="8683199" cy="357514"/>
              <a:chOff x="240990" y="6442899"/>
              <a:chExt cx="8683199" cy="357514"/>
            </a:xfrm>
          </p:grpSpPr>
          <p:sp>
            <p:nvSpPr>
              <p:cNvPr id="12" name="pole tekstowe 11">
                <a:extLst>
                  <a:ext uri="{FF2B5EF4-FFF2-40B4-BE49-F238E27FC236}">
                    <a16:creationId xmlns:a16="http://schemas.microsoft.com/office/drawing/2014/main" id="{077EC7FD-60F5-4F9F-874C-64F13241EE09}"/>
                  </a:ext>
                </a:extLst>
              </p:cNvPr>
              <p:cNvSpPr txBox="1"/>
              <p:nvPr userDrawn="1"/>
            </p:nvSpPr>
            <p:spPr>
              <a:xfrm>
                <a:off x="521947" y="6549114"/>
                <a:ext cx="965329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pl-PL" sz="900" b="1" dirty="0">
                    <a:solidFill>
                      <a:srgbClr val="000099"/>
                    </a:solidFill>
                    <a:latin typeface="Trebuchet MS" panose="020B060302020202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wsb.gorzow.pl</a:t>
                </a:r>
              </a:p>
            </p:txBody>
          </p:sp>
          <p:pic>
            <p:nvPicPr>
              <p:cNvPr id="13" name="Obraz 12">
                <a:extLst>
                  <a:ext uri="{FF2B5EF4-FFF2-40B4-BE49-F238E27FC236}">
                    <a16:creationId xmlns:a16="http://schemas.microsoft.com/office/drawing/2014/main" id="{B75B85C7-B207-458D-ACD8-8618B201B1FC}"/>
                  </a:ext>
                </a:extLst>
              </p:cNvPr>
              <p:cNvPicPr>
                <a:picLocks noChangeAspect="1"/>
              </p:cNvPicPr>
              <p:nvPr userDrawn="1"/>
            </p:nvPicPr>
            <p:blipFill rotWithShape="1">
              <a:blip r:embed="rId4" cstate="print"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20000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/>
            </p:blipFill>
            <p:spPr>
              <a:xfrm>
                <a:off x="262170" y="6521577"/>
                <a:ext cx="259777" cy="278836"/>
              </a:xfrm>
              <a:prstGeom prst="rect">
                <a:avLst/>
              </a:prstGeom>
            </p:spPr>
          </p:pic>
          <p:grpSp>
            <p:nvGrpSpPr>
              <p:cNvPr id="14" name="Grupa 13">
                <a:extLst>
                  <a:ext uri="{FF2B5EF4-FFF2-40B4-BE49-F238E27FC236}">
                    <a16:creationId xmlns:a16="http://schemas.microsoft.com/office/drawing/2014/main" id="{0F27A811-D2DE-4C02-B936-880350D06F30}"/>
                  </a:ext>
                </a:extLst>
              </p:cNvPr>
              <p:cNvGrpSpPr/>
              <p:nvPr userDrawn="1"/>
            </p:nvGrpSpPr>
            <p:grpSpPr>
              <a:xfrm>
                <a:off x="240990" y="6442899"/>
                <a:ext cx="8662019" cy="624"/>
                <a:chOff x="323714" y="6174735"/>
                <a:chExt cx="11582270" cy="10"/>
              </a:xfrm>
            </p:grpSpPr>
            <p:cxnSp>
              <p:nvCxnSpPr>
                <p:cNvPr id="17" name="Łącznik prosty 16">
                  <a:extLst>
                    <a:ext uri="{FF2B5EF4-FFF2-40B4-BE49-F238E27FC236}">
                      <a16:creationId xmlns:a16="http://schemas.microsoft.com/office/drawing/2014/main" id="{95D9DE8A-61C6-41CB-B557-B625FF174551}"/>
                    </a:ext>
                  </a:extLst>
                </p:cNvPr>
                <p:cNvCxnSpPr>
                  <a:cxnSpLocks/>
                </p:cNvCxnSpPr>
                <p:nvPr userDrawn="1"/>
              </p:nvCxnSpPr>
              <p:spPr>
                <a:xfrm>
                  <a:off x="5153891" y="6174745"/>
                  <a:ext cx="6752093" cy="0"/>
                </a:xfrm>
                <a:prstGeom prst="line">
                  <a:avLst/>
                </a:prstGeom>
                <a:ln w="28575">
                  <a:solidFill>
                    <a:srgbClr val="000099"/>
                  </a:solidFill>
                </a:ln>
              </p:spPr>
              <p:style>
                <a:lnRef idx="3">
                  <a:schemeClr val="accent2"/>
                </a:lnRef>
                <a:fillRef idx="0">
                  <a:schemeClr val="accent2"/>
                </a:fillRef>
                <a:effectRef idx="2">
                  <a:schemeClr val="accent2"/>
                </a:effectRef>
                <a:fontRef idx="minor">
                  <a:schemeClr val="tx1"/>
                </a:fontRef>
              </p:style>
            </p:cxnSp>
            <p:cxnSp>
              <p:nvCxnSpPr>
                <p:cNvPr id="18" name="Łącznik prosty 17">
                  <a:extLst>
                    <a:ext uri="{FF2B5EF4-FFF2-40B4-BE49-F238E27FC236}">
                      <a16:creationId xmlns:a16="http://schemas.microsoft.com/office/drawing/2014/main" id="{3E14C3E5-0D76-4772-B0DD-79780552A0E5}"/>
                    </a:ext>
                  </a:extLst>
                </p:cNvPr>
                <p:cNvCxnSpPr>
                  <a:cxnSpLocks/>
                </p:cNvCxnSpPr>
                <p:nvPr userDrawn="1"/>
              </p:nvCxnSpPr>
              <p:spPr>
                <a:xfrm>
                  <a:off x="323714" y="6174735"/>
                  <a:ext cx="2932104" cy="0"/>
                </a:xfrm>
                <a:prstGeom prst="line">
                  <a:avLst/>
                </a:prstGeom>
                <a:ln w="28575">
                  <a:solidFill>
                    <a:srgbClr val="FF3300"/>
                  </a:solidFill>
                </a:ln>
              </p:spPr>
              <p:style>
                <a:lnRef idx="3">
                  <a:schemeClr val="accent2"/>
                </a:lnRef>
                <a:fillRef idx="0">
                  <a:schemeClr val="accent2"/>
                </a:fillRef>
                <a:effectRef idx="2">
                  <a:schemeClr val="accent2"/>
                </a:effectRef>
                <a:fontRef idx="minor">
                  <a:schemeClr val="tx1"/>
                </a:fontRef>
              </p:style>
            </p:cxnSp>
            <p:cxnSp>
              <p:nvCxnSpPr>
                <p:cNvPr id="19" name="Łącznik prosty 18">
                  <a:extLst>
                    <a:ext uri="{FF2B5EF4-FFF2-40B4-BE49-F238E27FC236}">
                      <a16:creationId xmlns:a16="http://schemas.microsoft.com/office/drawing/2014/main" id="{38173081-71A2-4312-BB2E-051D675EA584}"/>
                    </a:ext>
                  </a:extLst>
                </p:cNvPr>
                <p:cNvCxnSpPr>
                  <a:cxnSpLocks/>
                </p:cNvCxnSpPr>
                <p:nvPr userDrawn="1"/>
              </p:nvCxnSpPr>
              <p:spPr>
                <a:xfrm>
                  <a:off x="3255818" y="6174735"/>
                  <a:ext cx="1898073" cy="0"/>
                </a:xfrm>
                <a:prstGeom prst="line">
                  <a:avLst/>
                </a:prstGeom>
                <a:ln w="28575">
                  <a:solidFill>
                    <a:schemeClr val="accent1">
                      <a:lumMod val="60000"/>
                      <a:lumOff val="40000"/>
                    </a:schemeClr>
                  </a:solidFill>
                </a:ln>
              </p:spPr>
              <p:style>
                <a:lnRef idx="3">
                  <a:schemeClr val="accent2"/>
                </a:lnRef>
                <a:fillRef idx="0">
                  <a:schemeClr val="accent2"/>
                </a:fillRef>
                <a:effectRef idx="2">
                  <a:schemeClr val="accent2"/>
                </a:effectRef>
                <a:fontRef idx="minor">
                  <a:schemeClr val="tx1"/>
                </a:fontRef>
              </p:style>
            </p:cxnSp>
          </p:grpSp>
          <p:pic>
            <p:nvPicPr>
              <p:cNvPr id="15" name="Obraz 14">
                <a:extLst>
                  <a:ext uri="{FF2B5EF4-FFF2-40B4-BE49-F238E27FC236}">
                    <a16:creationId xmlns:a16="http://schemas.microsoft.com/office/drawing/2014/main" id="{9BFA1415-8AE8-4C2F-AEE8-F7AB088C948A}"/>
                  </a:ext>
                </a:extLst>
              </p:cNvPr>
              <p:cNvPicPr>
                <a:picLocks noChangeAspect="1"/>
              </p:cNvPicPr>
              <p:nvPr userDrawn="1"/>
            </p:nvPicPr>
            <p:blipFill>
              <a:blip r:embed="rId6"/>
              <a:stretch>
                <a:fillRect/>
              </a:stretch>
            </p:blipFill>
            <p:spPr>
              <a:xfrm>
                <a:off x="8741898" y="6585769"/>
                <a:ext cx="182291" cy="184436"/>
              </a:xfrm>
              <a:prstGeom prst="rect">
                <a:avLst/>
              </a:prstGeom>
            </p:spPr>
          </p:pic>
          <p:sp>
            <p:nvSpPr>
              <p:cNvPr id="16" name="pole tekstowe 15">
                <a:extLst>
                  <a:ext uri="{FF2B5EF4-FFF2-40B4-BE49-F238E27FC236}">
                    <a16:creationId xmlns:a16="http://schemas.microsoft.com/office/drawing/2014/main" id="{6844B978-5CC2-44C8-BCDB-D7FDEDCBFE64}"/>
                  </a:ext>
                </a:extLst>
              </p:cNvPr>
              <p:cNvSpPr txBox="1"/>
              <p:nvPr userDrawn="1"/>
            </p:nvSpPr>
            <p:spPr>
              <a:xfrm>
                <a:off x="7114503" y="6569581"/>
                <a:ext cx="1582484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pl-PL" sz="900" b="1" dirty="0">
                    <a:solidFill>
                      <a:srgbClr val="000099"/>
                    </a:solidFill>
                    <a:latin typeface="Trebuchet MS" panose="020B060302020202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facebook.com/wsbgorzow</a:t>
                </a:r>
              </a:p>
            </p:txBody>
          </p:sp>
        </p:grpSp>
        <p:pic>
          <p:nvPicPr>
            <p:cNvPr id="11" name="Obraz 10">
              <a:extLst>
                <a:ext uri="{FF2B5EF4-FFF2-40B4-BE49-F238E27FC236}">
                  <a16:creationId xmlns:a16="http://schemas.microsoft.com/office/drawing/2014/main" id="{8FE518F2-E4F6-4C15-B0F5-34B1702D3AAB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7">
              <a:extLst>
                <a:ext uri="{BEBA8EAE-BF5A-486C-A8C5-ECC9F3942E4B}">
                  <a14:imgProps xmlns:a14="http://schemas.microsoft.com/office/drawing/2010/main">
                    <a14:imgLayer r:embed="rId8">
                      <a14:imgEffect>
                        <a14:saturation sat="200000"/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>
              <a:off x="7781192" y="112000"/>
              <a:ext cx="1244914" cy="61071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1727435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Obraz 17">
            <a:extLst>
              <a:ext uri="{FF2B5EF4-FFF2-40B4-BE49-F238E27FC236}">
                <a16:creationId xmlns:a16="http://schemas.microsoft.com/office/drawing/2014/main" id="{0FCFF51A-A5CF-4536-B67A-70C6A68221A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184000"/>
                    </a14:imgEffect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2723174"/>
            <a:ext cx="5363309" cy="413482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16" name="Symbol zastępczy numeru slajdu 6">
            <a:extLst>
              <a:ext uri="{FF2B5EF4-FFF2-40B4-BE49-F238E27FC236}">
                <a16:creationId xmlns:a16="http://schemas.microsoft.com/office/drawing/2014/main" id="{E9495AD9-603A-4DB8-9530-A041C16FE8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3213910" y="6546497"/>
            <a:ext cx="2743200" cy="253916"/>
          </a:xfrm>
          <a:prstGeom prst="rect">
            <a:avLst/>
          </a:prstGeom>
        </p:spPr>
        <p:txBody>
          <a:bodyPr/>
          <a:lstStyle>
            <a:lvl1pPr algn="ctr">
              <a:defRPr sz="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67214ABB-2739-4805-902B-1CBC2DD13E68}" type="slidenum">
              <a:rPr lang="pl-PL" smtClean="0"/>
              <a:pPr/>
              <a:t>‹#›</a:t>
            </a:fld>
            <a:endParaRPr lang="pl-PL"/>
          </a:p>
        </p:txBody>
      </p:sp>
      <p:grpSp>
        <p:nvGrpSpPr>
          <p:cNvPr id="30" name="Grupa 29">
            <a:extLst>
              <a:ext uri="{FF2B5EF4-FFF2-40B4-BE49-F238E27FC236}">
                <a16:creationId xmlns:a16="http://schemas.microsoft.com/office/drawing/2014/main" id="{63AFD393-3CE6-4277-90B3-8072364E4B37}"/>
              </a:ext>
            </a:extLst>
          </p:cNvPr>
          <p:cNvGrpSpPr/>
          <p:nvPr userDrawn="1"/>
        </p:nvGrpSpPr>
        <p:grpSpPr>
          <a:xfrm>
            <a:off x="240990" y="112000"/>
            <a:ext cx="8785116" cy="6688413"/>
            <a:chOff x="240990" y="112000"/>
            <a:chExt cx="8785116" cy="6688413"/>
          </a:xfrm>
        </p:grpSpPr>
        <p:grpSp>
          <p:nvGrpSpPr>
            <p:cNvPr id="7" name="Grupa 6">
              <a:extLst>
                <a:ext uri="{FF2B5EF4-FFF2-40B4-BE49-F238E27FC236}">
                  <a16:creationId xmlns:a16="http://schemas.microsoft.com/office/drawing/2014/main" id="{0A592748-D82A-4560-84DE-81A13273FCE7}"/>
                </a:ext>
              </a:extLst>
            </p:cNvPr>
            <p:cNvGrpSpPr/>
            <p:nvPr userDrawn="1"/>
          </p:nvGrpSpPr>
          <p:grpSpPr>
            <a:xfrm>
              <a:off x="240990" y="6442899"/>
              <a:ext cx="8683199" cy="357514"/>
              <a:chOff x="240990" y="6442899"/>
              <a:chExt cx="8683199" cy="357514"/>
            </a:xfrm>
          </p:grpSpPr>
          <p:sp>
            <p:nvSpPr>
              <p:cNvPr id="8" name="pole tekstowe 7">
                <a:extLst>
                  <a:ext uri="{FF2B5EF4-FFF2-40B4-BE49-F238E27FC236}">
                    <a16:creationId xmlns:a16="http://schemas.microsoft.com/office/drawing/2014/main" id="{21133535-C5ED-4E34-95A2-F53C7AEC798A}"/>
                  </a:ext>
                </a:extLst>
              </p:cNvPr>
              <p:cNvSpPr txBox="1"/>
              <p:nvPr userDrawn="1"/>
            </p:nvSpPr>
            <p:spPr>
              <a:xfrm>
                <a:off x="521947" y="6549114"/>
                <a:ext cx="965329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pl-PL" sz="900" b="1" dirty="0">
                    <a:solidFill>
                      <a:srgbClr val="000099"/>
                    </a:solidFill>
                    <a:latin typeface="Trebuchet MS" panose="020B060302020202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wsb.gorzow.pl</a:t>
                </a:r>
              </a:p>
            </p:txBody>
          </p:sp>
          <p:pic>
            <p:nvPicPr>
              <p:cNvPr id="9" name="Obraz 8">
                <a:extLst>
                  <a:ext uri="{FF2B5EF4-FFF2-40B4-BE49-F238E27FC236}">
                    <a16:creationId xmlns:a16="http://schemas.microsoft.com/office/drawing/2014/main" id="{62EC8612-777B-4049-944C-8A037D9CDEBA}"/>
                  </a:ext>
                </a:extLst>
              </p:cNvPr>
              <p:cNvPicPr>
                <a:picLocks noChangeAspect="1"/>
              </p:cNvPicPr>
              <p:nvPr userDrawn="1"/>
            </p:nvPicPr>
            <p:blipFill rotWithShape="1">
              <a:blip r:embed="rId4" cstate="print"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20000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/>
            </p:blipFill>
            <p:spPr>
              <a:xfrm>
                <a:off x="262170" y="6521577"/>
                <a:ext cx="259777" cy="278836"/>
              </a:xfrm>
              <a:prstGeom prst="rect">
                <a:avLst/>
              </a:prstGeom>
            </p:spPr>
          </p:pic>
          <p:grpSp>
            <p:nvGrpSpPr>
              <p:cNvPr id="10" name="Grupa 9">
                <a:extLst>
                  <a:ext uri="{FF2B5EF4-FFF2-40B4-BE49-F238E27FC236}">
                    <a16:creationId xmlns:a16="http://schemas.microsoft.com/office/drawing/2014/main" id="{67F9431C-5BF1-48AF-AE26-AA71FC2C51A5}"/>
                  </a:ext>
                </a:extLst>
              </p:cNvPr>
              <p:cNvGrpSpPr/>
              <p:nvPr userDrawn="1"/>
            </p:nvGrpSpPr>
            <p:grpSpPr>
              <a:xfrm>
                <a:off x="240990" y="6442899"/>
                <a:ext cx="8662019" cy="624"/>
                <a:chOff x="323714" y="6174735"/>
                <a:chExt cx="11582270" cy="10"/>
              </a:xfrm>
            </p:grpSpPr>
            <p:cxnSp>
              <p:nvCxnSpPr>
                <p:cNvPr id="13" name="Łącznik prosty 12">
                  <a:extLst>
                    <a:ext uri="{FF2B5EF4-FFF2-40B4-BE49-F238E27FC236}">
                      <a16:creationId xmlns:a16="http://schemas.microsoft.com/office/drawing/2014/main" id="{111938C0-0254-4B1B-9F1A-899199EE328D}"/>
                    </a:ext>
                  </a:extLst>
                </p:cNvPr>
                <p:cNvCxnSpPr>
                  <a:cxnSpLocks/>
                </p:cNvCxnSpPr>
                <p:nvPr userDrawn="1"/>
              </p:nvCxnSpPr>
              <p:spPr>
                <a:xfrm>
                  <a:off x="5153891" y="6174745"/>
                  <a:ext cx="6752093" cy="0"/>
                </a:xfrm>
                <a:prstGeom prst="line">
                  <a:avLst/>
                </a:prstGeom>
                <a:ln w="28575">
                  <a:solidFill>
                    <a:srgbClr val="000099"/>
                  </a:solidFill>
                </a:ln>
              </p:spPr>
              <p:style>
                <a:lnRef idx="3">
                  <a:schemeClr val="accent2"/>
                </a:lnRef>
                <a:fillRef idx="0">
                  <a:schemeClr val="accent2"/>
                </a:fillRef>
                <a:effectRef idx="2">
                  <a:schemeClr val="accent2"/>
                </a:effectRef>
                <a:fontRef idx="minor">
                  <a:schemeClr val="tx1"/>
                </a:fontRef>
              </p:style>
            </p:cxnSp>
            <p:cxnSp>
              <p:nvCxnSpPr>
                <p:cNvPr id="14" name="Łącznik prosty 13">
                  <a:extLst>
                    <a:ext uri="{FF2B5EF4-FFF2-40B4-BE49-F238E27FC236}">
                      <a16:creationId xmlns:a16="http://schemas.microsoft.com/office/drawing/2014/main" id="{FD8EA32D-DB62-4E2B-8EBD-FC14022516D7}"/>
                    </a:ext>
                  </a:extLst>
                </p:cNvPr>
                <p:cNvCxnSpPr>
                  <a:cxnSpLocks/>
                </p:cNvCxnSpPr>
                <p:nvPr userDrawn="1"/>
              </p:nvCxnSpPr>
              <p:spPr>
                <a:xfrm>
                  <a:off x="323714" y="6174735"/>
                  <a:ext cx="2932104" cy="0"/>
                </a:xfrm>
                <a:prstGeom prst="line">
                  <a:avLst/>
                </a:prstGeom>
                <a:ln w="28575">
                  <a:solidFill>
                    <a:srgbClr val="FF3300"/>
                  </a:solidFill>
                </a:ln>
              </p:spPr>
              <p:style>
                <a:lnRef idx="3">
                  <a:schemeClr val="accent2"/>
                </a:lnRef>
                <a:fillRef idx="0">
                  <a:schemeClr val="accent2"/>
                </a:fillRef>
                <a:effectRef idx="2">
                  <a:schemeClr val="accent2"/>
                </a:effectRef>
                <a:fontRef idx="minor">
                  <a:schemeClr val="tx1"/>
                </a:fontRef>
              </p:style>
            </p:cxnSp>
            <p:cxnSp>
              <p:nvCxnSpPr>
                <p:cNvPr id="15" name="Łącznik prosty 14">
                  <a:extLst>
                    <a:ext uri="{FF2B5EF4-FFF2-40B4-BE49-F238E27FC236}">
                      <a16:creationId xmlns:a16="http://schemas.microsoft.com/office/drawing/2014/main" id="{8195BDD2-3A94-459B-BEEE-45801BB22D0B}"/>
                    </a:ext>
                  </a:extLst>
                </p:cNvPr>
                <p:cNvCxnSpPr>
                  <a:cxnSpLocks/>
                </p:cNvCxnSpPr>
                <p:nvPr userDrawn="1"/>
              </p:nvCxnSpPr>
              <p:spPr>
                <a:xfrm>
                  <a:off x="3255818" y="6174735"/>
                  <a:ext cx="1898073" cy="0"/>
                </a:xfrm>
                <a:prstGeom prst="line">
                  <a:avLst/>
                </a:prstGeom>
                <a:ln w="28575">
                  <a:solidFill>
                    <a:schemeClr val="accent1">
                      <a:lumMod val="60000"/>
                      <a:lumOff val="40000"/>
                    </a:schemeClr>
                  </a:solidFill>
                </a:ln>
              </p:spPr>
              <p:style>
                <a:lnRef idx="3">
                  <a:schemeClr val="accent2"/>
                </a:lnRef>
                <a:fillRef idx="0">
                  <a:schemeClr val="accent2"/>
                </a:fillRef>
                <a:effectRef idx="2">
                  <a:schemeClr val="accent2"/>
                </a:effectRef>
                <a:fontRef idx="minor">
                  <a:schemeClr val="tx1"/>
                </a:fontRef>
              </p:style>
            </p:cxnSp>
          </p:grpSp>
          <p:pic>
            <p:nvPicPr>
              <p:cNvPr id="11" name="Obraz 10">
                <a:extLst>
                  <a:ext uri="{FF2B5EF4-FFF2-40B4-BE49-F238E27FC236}">
                    <a16:creationId xmlns:a16="http://schemas.microsoft.com/office/drawing/2014/main" id="{D332AF4B-F2E5-4748-84E6-4F8988C7D115}"/>
                  </a:ext>
                </a:extLst>
              </p:cNvPr>
              <p:cNvPicPr>
                <a:picLocks noChangeAspect="1"/>
              </p:cNvPicPr>
              <p:nvPr userDrawn="1"/>
            </p:nvPicPr>
            <p:blipFill>
              <a:blip r:embed="rId6"/>
              <a:stretch>
                <a:fillRect/>
              </a:stretch>
            </p:blipFill>
            <p:spPr>
              <a:xfrm>
                <a:off x="8741898" y="6585769"/>
                <a:ext cx="182291" cy="184436"/>
              </a:xfrm>
              <a:prstGeom prst="rect">
                <a:avLst/>
              </a:prstGeom>
            </p:spPr>
          </p:pic>
          <p:sp>
            <p:nvSpPr>
              <p:cNvPr id="12" name="pole tekstowe 11">
                <a:extLst>
                  <a:ext uri="{FF2B5EF4-FFF2-40B4-BE49-F238E27FC236}">
                    <a16:creationId xmlns:a16="http://schemas.microsoft.com/office/drawing/2014/main" id="{13BC01F9-ED81-4E0E-A5F7-9CF1B2756A6E}"/>
                  </a:ext>
                </a:extLst>
              </p:cNvPr>
              <p:cNvSpPr txBox="1"/>
              <p:nvPr userDrawn="1"/>
            </p:nvSpPr>
            <p:spPr>
              <a:xfrm>
                <a:off x="7114503" y="6569581"/>
                <a:ext cx="1582484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pl-PL" sz="900" b="1" dirty="0">
                    <a:solidFill>
                      <a:srgbClr val="000099"/>
                    </a:solidFill>
                    <a:latin typeface="Trebuchet MS" panose="020B060302020202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facebook.com/wsbgorzow</a:t>
                </a:r>
              </a:p>
            </p:txBody>
          </p:sp>
        </p:grpSp>
        <p:pic>
          <p:nvPicPr>
            <p:cNvPr id="20" name="Obraz 19">
              <a:extLst>
                <a:ext uri="{FF2B5EF4-FFF2-40B4-BE49-F238E27FC236}">
                  <a16:creationId xmlns:a16="http://schemas.microsoft.com/office/drawing/2014/main" id="{0F3CF2BB-F61B-44A0-86CC-83BFF1528CB5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7">
              <a:extLst>
                <a:ext uri="{BEBA8EAE-BF5A-486C-A8C5-ECC9F3942E4B}">
                  <a14:imgProps xmlns:a14="http://schemas.microsoft.com/office/drawing/2010/main">
                    <a14:imgLayer r:embed="rId8">
                      <a14:imgEffect>
                        <a14:saturation sat="200000"/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>
              <a:off x="7781192" y="112000"/>
              <a:ext cx="1244914" cy="61071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1723234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az 6">
            <a:extLst>
              <a:ext uri="{FF2B5EF4-FFF2-40B4-BE49-F238E27FC236}">
                <a16:creationId xmlns:a16="http://schemas.microsoft.com/office/drawing/2014/main" id="{D1EAC9BA-20F2-4A0C-B5D9-67704CABD23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184000"/>
                    </a14:imgEffect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2723174"/>
            <a:ext cx="5363309" cy="413482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8" name="Symbol zastępczy numeru slajdu 6">
            <a:extLst>
              <a:ext uri="{FF2B5EF4-FFF2-40B4-BE49-F238E27FC236}">
                <a16:creationId xmlns:a16="http://schemas.microsoft.com/office/drawing/2014/main" id="{C105D1B7-9739-48BD-AA83-793AD15B4D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3213910" y="6546497"/>
            <a:ext cx="2743200" cy="253916"/>
          </a:xfrm>
          <a:prstGeom prst="rect">
            <a:avLst/>
          </a:prstGeom>
        </p:spPr>
        <p:txBody>
          <a:bodyPr/>
          <a:lstStyle>
            <a:lvl1pPr algn="ctr">
              <a:defRPr sz="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67214ABB-2739-4805-902B-1CBC2DD13E68}" type="slidenum">
              <a:rPr lang="pl-PL" smtClean="0"/>
              <a:pPr/>
              <a:t>‹#›</a:t>
            </a:fld>
            <a:endParaRPr lang="pl-PL"/>
          </a:p>
        </p:txBody>
      </p:sp>
      <p:grpSp>
        <p:nvGrpSpPr>
          <p:cNvPr id="9" name="Grupa 8">
            <a:extLst>
              <a:ext uri="{FF2B5EF4-FFF2-40B4-BE49-F238E27FC236}">
                <a16:creationId xmlns:a16="http://schemas.microsoft.com/office/drawing/2014/main" id="{57E9D2F3-8247-4686-9601-5288A64A9CD1}"/>
              </a:ext>
            </a:extLst>
          </p:cNvPr>
          <p:cNvGrpSpPr/>
          <p:nvPr userDrawn="1"/>
        </p:nvGrpSpPr>
        <p:grpSpPr>
          <a:xfrm>
            <a:off x="240990" y="112000"/>
            <a:ext cx="8785116" cy="6688413"/>
            <a:chOff x="240990" y="112000"/>
            <a:chExt cx="8785116" cy="6688413"/>
          </a:xfrm>
        </p:grpSpPr>
        <p:grpSp>
          <p:nvGrpSpPr>
            <p:cNvPr id="10" name="Grupa 9">
              <a:extLst>
                <a:ext uri="{FF2B5EF4-FFF2-40B4-BE49-F238E27FC236}">
                  <a16:creationId xmlns:a16="http://schemas.microsoft.com/office/drawing/2014/main" id="{141B4BD5-8B75-4C5E-B5F8-4FD2D4A6B3B8}"/>
                </a:ext>
              </a:extLst>
            </p:cNvPr>
            <p:cNvGrpSpPr/>
            <p:nvPr userDrawn="1"/>
          </p:nvGrpSpPr>
          <p:grpSpPr>
            <a:xfrm>
              <a:off x="240990" y="6442899"/>
              <a:ext cx="8683199" cy="357514"/>
              <a:chOff x="240990" y="6442899"/>
              <a:chExt cx="8683199" cy="357514"/>
            </a:xfrm>
          </p:grpSpPr>
          <p:sp>
            <p:nvSpPr>
              <p:cNvPr id="12" name="pole tekstowe 11">
                <a:extLst>
                  <a:ext uri="{FF2B5EF4-FFF2-40B4-BE49-F238E27FC236}">
                    <a16:creationId xmlns:a16="http://schemas.microsoft.com/office/drawing/2014/main" id="{8DA805F3-7F04-4F82-858C-55C520845FC7}"/>
                  </a:ext>
                </a:extLst>
              </p:cNvPr>
              <p:cNvSpPr txBox="1"/>
              <p:nvPr userDrawn="1"/>
            </p:nvSpPr>
            <p:spPr>
              <a:xfrm>
                <a:off x="521947" y="6549114"/>
                <a:ext cx="965329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pl-PL" sz="900" b="1" dirty="0">
                    <a:solidFill>
                      <a:srgbClr val="000099"/>
                    </a:solidFill>
                    <a:latin typeface="Trebuchet MS" panose="020B060302020202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wsb.gorzow.pl</a:t>
                </a:r>
              </a:p>
            </p:txBody>
          </p:sp>
          <p:pic>
            <p:nvPicPr>
              <p:cNvPr id="13" name="Obraz 12">
                <a:extLst>
                  <a:ext uri="{FF2B5EF4-FFF2-40B4-BE49-F238E27FC236}">
                    <a16:creationId xmlns:a16="http://schemas.microsoft.com/office/drawing/2014/main" id="{92E0A22A-6564-4139-9774-F4DAC6511CDC}"/>
                  </a:ext>
                </a:extLst>
              </p:cNvPr>
              <p:cNvPicPr>
                <a:picLocks noChangeAspect="1"/>
              </p:cNvPicPr>
              <p:nvPr userDrawn="1"/>
            </p:nvPicPr>
            <p:blipFill rotWithShape="1">
              <a:blip r:embed="rId4" cstate="print"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20000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/>
            </p:blipFill>
            <p:spPr>
              <a:xfrm>
                <a:off x="262170" y="6521577"/>
                <a:ext cx="259777" cy="278836"/>
              </a:xfrm>
              <a:prstGeom prst="rect">
                <a:avLst/>
              </a:prstGeom>
            </p:spPr>
          </p:pic>
          <p:grpSp>
            <p:nvGrpSpPr>
              <p:cNvPr id="14" name="Grupa 13">
                <a:extLst>
                  <a:ext uri="{FF2B5EF4-FFF2-40B4-BE49-F238E27FC236}">
                    <a16:creationId xmlns:a16="http://schemas.microsoft.com/office/drawing/2014/main" id="{896CEED9-39FC-4911-BFA3-10FAFFA0DA02}"/>
                  </a:ext>
                </a:extLst>
              </p:cNvPr>
              <p:cNvGrpSpPr/>
              <p:nvPr userDrawn="1"/>
            </p:nvGrpSpPr>
            <p:grpSpPr>
              <a:xfrm>
                <a:off x="240990" y="6442899"/>
                <a:ext cx="8662019" cy="624"/>
                <a:chOff x="323714" y="6174735"/>
                <a:chExt cx="11582270" cy="10"/>
              </a:xfrm>
            </p:grpSpPr>
            <p:cxnSp>
              <p:nvCxnSpPr>
                <p:cNvPr id="17" name="Łącznik prosty 16">
                  <a:extLst>
                    <a:ext uri="{FF2B5EF4-FFF2-40B4-BE49-F238E27FC236}">
                      <a16:creationId xmlns:a16="http://schemas.microsoft.com/office/drawing/2014/main" id="{1C02F65B-4E8F-4F66-AF42-6BA8A9E36756}"/>
                    </a:ext>
                  </a:extLst>
                </p:cNvPr>
                <p:cNvCxnSpPr>
                  <a:cxnSpLocks/>
                </p:cNvCxnSpPr>
                <p:nvPr userDrawn="1"/>
              </p:nvCxnSpPr>
              <p:spPr>
                <a:xfrm>
                  <a:off x="5153891" y="6174745"/>
                  <a:ext cx="6752093" cy="0"/>
                </a:xfrm>
                <a:prstGeom prst="line">
                  <a:avLst/>
                </a:prstGeom>
                <a:ln w="28575">
                  <a:solidFill>
                    <a:srgbClr val="000099"/>
                  </a:solidFill>
                </a:ln>
              </p:spPr>
              <p:style>
                <a:lnRef idx="3">
                  <a:schemeClr val="accent2"/>
                </a:lnRef>
                <a:fillRef idx="0">
                  <a:schemeClr val="accent2"/>
                </a:fillRef>
                <a:effectRef idx="2">
                  <a:schemeClr val="accent2"/>
                </a:effectRef>
                <a:fontRef idx="minor">
                  <a:schemeClr val="tx1"/>
                </a:fontRef>
              </p:style>
            </p:cxnSp>
            <p:cxnSp>
              <p:nvCxnSpPr>
                <p:cNvPr id="18" name="Łącznik prosty 17">
                  <a:extLst>
                    <a:ext uri="{FF2B5EF4-FFF2-40B4-BE49-F238E27FC236}">
                      <a16:creationId xmlns:a16="http://schemas.microsoft.com/office/drawing/2014/main" id="{FF2574D7-F43F-458E-BF3D-F51CEE5615BD}"/>
                    </a:ext>
                  </a:extLst>
                </p:cNvPr>
                <p:cNvCxnSpPr>
                  <a:cxnSpLocks/>
                </p:cNvCxnSpPr>
                <p:nvPr userDrawn="1"/>
              </p:nvCxnSpPr>
              <p:spPr>
                <a:xfrm>
                  <a:off x="323714" y="6174735"/>
                  <a:ext cx="2932104" cy="0"/>
                </a:xfrm>
                <a:prstGeom prst="line">
                  <a:avLst/>
                </a:prstGeom>
                <a:ln w="28575">
                  <a:solidFill>
                    <a:srgbClr val="FF3300"/>
                  </a:solidFill>
                </a:ln>
              </p:spPr>
              <p:style>
                <a:lnRef idx="3">
                  <a:schemeClr val="accent2"/>
                </a:lnRef>
                <a:fillRef idx="0">
                  <a:schemeClr val="accent2"/>
                </a:fillRef>
                <a:effectRef idx="2">
                  <a:schemeClr val="accent2"/>
                </a:effectRef>
                <a:fontRef idx="minor">
                  <a:schemeClr val="tx1"/>
                </a:fontRef>
              </p:style>
            </p:cxnSp>
            <p:cxnSp>
              <p:nvCxnSpPr>
                <p:cNvPr id="19" name="Łącznik prosty 18">
                  <a:extLst>
                    <a:ext uri="{FF2B5EF4-FFF2-40B4-BE49-F238E27FC236}">
                      <a16:creationId xmlns:a16="http://schemas.microsoft.com/office/drawing/2014/main" id="{A42F6715-E594-4070-9023-A3C439BA5473}"/>
                    </a:ext>
                  </a:extLst>
                </p:cNvPr>
                <p:cNvCxnSpPr>
                  <a:cxnSpLocks/>
                </p:cNvCxnSpPr>
                <p:nvPr userDrawn="1"/>
              </p:nvCxnSpPr>
              <p:spPr>
                <a:xfrm>
                  <a:off x="3255818" y="6174735"/>
                  <a:ext cx="1898073" cy="0"/>
                </a:xfrm>
                <a:prstGeom prst="line">
                  <a:avLst/>
                </a:prstGeom>
                <a:ln w="28575">
                  <a:solidFill>
                    <a:schemeClr val="accent1">
                      <a:lumMod val="60000"/>
                      <a:lumOff val="40000"/>
                    </a:schemeClr>
                  </a:solidFill>
                </a:ln>
              </p:spPr>
              <p:style>
                <a:lnRef idx="3">
                  <a:schemeClr val="accent2"/>
                </a:lnRef>
                <a:fillRef idx="0">
                  <a:schemeClr val="accent2"/>
                </a:fillRef>
                <a:effectRef idx="2">
                  <a:schemeClr val="accent2"/>
                </a:effectRef>
                <a:fontRef idx="minor">
                  <a:schemeClr val="tx1"/>
                </a:fontRef>
              </p:style>
            </p:cxnSp>
          </p:grpSp>
          <p:pic>
            <p:nvPicPr>
              <p:cNvPr id="15" name="Obraz 14">
                <a:extLst>
                  <a:ext uri="{FF2B5EF4-FFF2-40B4-BE49-F238E27FC236}">
                    <a16:creationId xmlns:a16="http://schemas.microsoft.com/office/drawing/2014/main" id="{437537D5-28A3-43A1-A8F9-E525E4A01F1B}"/>
                  </a:ext>
                </a:extLst>
              </p:cNvPr>
              <p:cNvPicPr>
                <a:picLocks noChangeAspect="1"/>
              </p:cNvPicPr>
              <p:nvPr userDrawn="1"/>
            </p:nvPicPr>
            <p:blipFill>
              <a:blip r:embed="rId6"/>
              <a:stretch>
                <a:fillRect/>
              </a:stretch>
            </p:blipFill>
            <p:spPr>
              <a:xfrm>
                <a:off x="8741898" y="6585769"/>
                <a:ext cx="182291" cy="184436"/>
              </a:xfrm>
              <a:prstGeom prst="rect">
                <a:avLst/>
              </a:prstGeom>
            </p:spPr>
          </p:pic>
          <p:sp>
            <p:nvSpPr>
              <p:cNvPr id="16" name="pole tekstowe 15">
                <a:extLst>
                  <a:ext uri="{FF2B5EF4-FFF2-40B4-BE49-F238E27FC236}">
                    <a16:creationId xmlns:a16="http://schemas.microsoft.com/office/drawing/2014/main" id="{D5E1EC1B-6817-42A8-873A-9C3EDB0D533C}"/>
                  </a:ext>
                </a:extLst>
              </p:cNvPr>
              <p:cNvSpPr txBox="1"/>
              <p:nvPr userDrawn="1"/>
            </p:nvSpPr>
            <p:spPr>
              <a:xfrm>
                <a:off x="7114503" y="6569581"/>
                <a:ext cx="1582484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pl-PL" sz="900" b="1" dirty="0">
                    <a:solidFill>
                      <a:srgbClr val="000099"/>
                    </a:solidFill>
                    <a:latin typeface="Trebuchet MS" panose="020B060302020202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facebook.com/wsbgorzow</a:t>
                </a:r>
              </a:p>
            </p:txBody>
          </p:sp>
        </p:grpSp>
        <p:pic>
          <p:nvPicPr>
            <p:cNvPr id="11" name="Obraz 10">
              <a:extLst>
                <a:ext uri="{FF2B5EF4-FFF2-40B4-BE49-F238E27FC236}">
                  <a16:creationId xmlns:a16="http://schemas.microsoft.com/office/drawing/2014/main" id="{15AE5877-CA29-440A-8358-3EF7DCC2D685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7">
              <a:extLst>
                <a:ext uri="{BEBA8EAE-BF5A-486C-A8C5-ECC9F3942E4B}">
                  <a14:imgProps xmlns:a14="http://schemas.microsoft.com/office/drawing/2010/main">
                    <a14:imgLayer r:embed="rId8">
                      <a14:imgEffect>
                        <a14:saturation sat="200000"/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>
              <a:off x="7781192" y="112000"/>
              <a:ext cx="1244914" cy="61071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1383326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az 7">
            <a:extLst>
              <a:ext uri="{FF2B5EF4-FFF2-40B4-BE49-F238E27FC236}">
                <a16:creationId xmlns:a16="http://schemas.microsoft.com/office/drawing/2014/main" id="{A2BDCA05-CD47-4952-BD2C-56C1336C4D4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184000"/>
                    </a14:imgEffect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2723174"/>
            <a:ext cx="5363309" cy="413482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9" name="Symbol zastępczy numeru slajdu 6">
            <a:extLst>
              <a:ext uri="{FF2B5EF4-FFF2-40B4-BE49-F238E27FC236}">
                <a16:creationId xmlns:a16="http://schemas.microsoft.com/office/drawing/2014/main" id="{64206D16-F629-4A0A-AC5C-81399F4CDF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3213910" y="6546497"/>
            <a:ext cx="2743200" cy="253916"/>
          </a:xfrm>
          <a:prstGeom prst="rect">
            <a:avLst/>
          </a:prstGeom>
        </p:spPr>
        <p:txBody>
          <a:bodyPr/>
          <a:lstStyle>
            <a:lvl1pPr algn="ctr">
              <a:defRPr sz="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67214ABB-2739-4805-902B-1CBC2DD13E68}" type="slidenum">
              <a:rPr lang="pl-PL" smtClean="0"/>
              <a:pPr/>
              <a:t>‹#›</a:t>
            </a:fld>
            <a:endParaRPr lang="pl-PL"/>
          </a:p>
        </p:txBody>
      </p:sp>
      <p:grpSp>
        <p:nvGrpSpPr>
          <p:cNvPr id="10" name="Grupa 9">
            <a:extLst>
              <a:ext uri="{FF2B5EF4-FFF2-40B4-BE49-F238E27FC236}">
                <a16:creationId xmlns:a16="http://schemas.microsoft.com/office/drawing/2014/main" id="{118B0326-322E-472A-AF3B-16E7060D0CA5}"/>
              </a:ext>
            </a:extLst>
          </p:cNvPr>
          <p:cNvGrpSpPr/>
          <p:nvPr userDrawn="1"/>
        </p:nvGrpSpPr>
        <p:grpSpPr>
          <a:xfrm>
            <a:off x="240990" y="112000"/>
            <a:ext cx="8785116" cy="6688413"/>
            <a:chOff x="240990" y="112000"/>
            <a:chExt cx="8785116" cy="6688413"/>
          </a:xfrm>
        </p:grpSpPr>
        <p:grpSp>
          <p:nvGrpSpPr>
            <p:cNvPr id="11" name="Grupa 10">
              <a:extLst>
                <a:ext uri="{FF2B5EF4-FFF2-40B4-BE49-F238E27FC236}">
                  <a16:creationId xmlns:a16="http://schemas.microsoft.com/office/drawing/2014/main" id="{DA2BD746-1051-454D-B031-4698030B8A8C}"/>
                </a:ext>
              </a:extLst>
            </p:cNvPr>
            <p:cNvGrpSpPr/>
            <p:nvPr userDrawn="1"/>
          </p:nvGrpSpPr>
          <p:grpSpPr>
            <a:xfrm>
              <a:off x="240990" y="6442899"/>
              <a:ext cx="8683199" cy="357514"/>
              <a:chOff x="240990" y="6442899"/>
              <a:chExt cx="8683199" cy="357514"/>
            </a:xfrm>
          </p:grpSpPr>
          <p:sp>
            <p:nvSpPr>
              <p:cNvPr id="13" name="pole tekstowe 12">
                <a:extLst>
                  <a:ext uri="{FF2B5EF4-FFF2-40B4-BE49-F238E27FC236}">
                    <a16:creationId xmlns:a16="http://schemas.microsoft.com/office/drawing/2014/main" id="{CAD89347-4D9D-45FF-BB92-9126E1A2997F}"/>
                  </a:ext>
                </a:extLst>
              </p:cNvPr>
              <p:cNvSpPr txBox="1"/>
              <p:nvPr userDrawn="1"/>
            </p:nvSpPr>
            <p:spPr>
              <a:xfrm>
                <a:off x="521947" y="6549114"/>
                <a:ext cx="965329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pl-PL" sz="900" b="1" dirty="0">
                    <a:solidFill>
                      <a:srgbClr val="000099"/>
                    </a:solidFill>
                    <a:latin typeface="Trebuchet MS" panose="020B060302020202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wsb.gorzow.pl</a:t>
                </a:r>
              </a:p>
            </p:txBody>
          </p:sp>
          <p:pic>
            <p:nvPicPr>
              <p:cNvPr id="14" name="Obraz 13">
                <a:extLst>
                  <a:ext uri="{FF2B5EF4-FFF2-40B4-BE49-F238E27FC236}">
                    <a16:creationId xmlns:a16="http://schemas.microsoft.com/office/drawing/2014/main" id="{48ADEB59-0C37-48D7-AF45-48C3F8FA684E}"/>
                  </a:ext>
                </a:extLst>
              </p:cNvPr>
              <p:cNvPicPr>
                <a:picLocks noChangeAspect="1"/>
              </p:cNvPicPr>
              <p:nvPr userDrawn="1"/>
            </p:nvPicPr>
            <p:blipFill rotWithShape="1">
              <a:blip r:embed="rId4" cstate="print"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20000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/>
            </p:blipFill>
            <p:spPr>
              <a:xfrm>
                <a:off x="262170" y="6521577"/>
                <a:ext cx="259777" cy="278836"/>
              </a:xfrm>
              <a:prstGeom prst="rect">
                <a:avLst/>
              </a:prstGeom>
            </p:spPr>
          </p:pic>
          <p:grpSp>
            <p:nvGrpSpPr>
              <p:cNvPr id="15" name="Grupa 14">
                <a:extLst>
                  <a:ext uri="{FF2B5EF4-FFF2-40B4-BE49-F238E27FC236}">
                    <a16:creationId xmlns:a16="http://schemas.microsoft.com/office/drawing/2014/main" id="{1163F63C-87DF-423E-9321-0CA26B380962}"/>
                  </a:ext>
                </a:extLst>
              </p:cNvPr>
              <p:cNvGrpSpPr/>
              <p:nvPr userDrawn="1"/>
            </p:nvGrpSpPr>
            <p:grpSpPr>
              <a:xfrm>
                <a:off x="240990" y="6442899"/>
                <a:ext cx="8662019" cy="624"/>
                <a:chOff x="323714" y="6174735"/>
                <a:chExt cx="11582270" cy="10"/>
              </a:xfrm>
            </p:grpSpPr>
            <p:cxnSp>
              <p:nvCxnSpPr>
                <p:cNvPr id="18" name="Łącznik prosty 17">
                  <a:extLst>
                    <a:ext uri="{FF2B5EF4-FFF2-40B4-BE49-F238E27FC236}">
                      <a16:creationId xmlns:a16="http://schemas.microsoft.com/office/drawing/2014/main" id="{6AF8B993-6719-4512-8491-6AB509C03D9A}"/>
                    </a:ext>
                  </a:extLst>
                </p:cNvPr>
                <p:cNvCxnSpPr>
                  <a:cxnSpLocks/>
                </p:cNvCxnSpPr>
                <p:nvPr userDrawn="1"/>
              </p:nvCxnSpPr>
              <p:spPr>
                <a:xfrm>
                  <a:off x="5153891" y="6174745"/>
                  <a:ext cx="6752093" cy="0"/>
                </a:xfrm>
                <a:prstGeom prst="line">
                  <a:avLst/>
                </a:prstGeom>
                <a:ln w="28575">
                  <a:solidFill>
                    <a:srgbClr val="000099"/>
                  </a:solidFill>
                </a:ln>
              </p:spPr>
              <p:style>
                <a:lnRef idx="3">
                  <a:schemeClr val="accent2"/>
                </a:lnRef>
                <a:fillRef idx="0">
                  <a:schemeClr val="accent2"/>
                </a:fillRef>
                <a:effectRef idx="2">
                  <a:schemeClr val="accent2"/>
                </a:effectRef>
                <a:fontRef idx="minor">
                  <a:schemeClr val="tx1"/>
                </a:fontRef>
              </p:style>
            </p:cxnSp>
            <p:cxnSp>
              <p:nvCxnSpPr>
                <p:cNvPr id="19" name="Łącznik prosty 18">
                  <a:extLst>
                    <a:ext uri="{FF2B5EF4-FFF2-40B4-BE49-F238E27FC236}">
                      <a16:creationId xmlns:a16="http://schemas.microsoft.com/office/drawing/2014/main" id="{5A197A49-FCD4-4E31-89FA-E580C96ED7C2}"/>
                    </a:ext>
                  </a:extLst>
                </p:cNvPr>
                <p:cNvCxnSpPr>
                  <a:cxnSpLocks/>
                </p:cNvCxnSpPr>
                <p:nvPr userDrawn="1"/>
              </p:nvCxnSpPr>
              <p:spPr>
                <a:xfrm>
                  <a:off x="323714" y="6174735"/>
                  <a:ext cx="2932104" cy="0"/>
                </a:xfrm>
                <a:prstGeom prst="line">
                  <a:avLst/>
                </a:prstGeom>
                <a:ln w="28575">
                  <a:solidFill>
                    <a:srgbClr val="FF3300"/>
                  </a:solidFill>
                </a:ln>
              </p:spPr>
              <p:style>
                <a:lnRef idx="3">
                  <a:schemeClr val="accent2"/>
                </a:lnRef>
                <a:fillRef idx="0">
                  <a:schemeClr val="accent2"/>
                </a:fillRef>
                <a:effectRef idx="2">
                  <a:schemeClr val="accent2"/>
                </a:effectRef>
                <a:fontRef idx="minor">
                  <a:schemeClr val="tx1"/>
                </a:fontRef>
              </p:style>
            </p:cxnSp>
            <p:cxnSp>
              <p:nvCxnSpPr>
                <p:cNvPr id="20" name="Łącznik prosty 19">
                  <a:extLst>
                    <a:ext uri="{FF2B5EF4-FFF2-40B4-BE49-F238E27FC236}">
                      <a16:creationId xmlns:a16="http://schemas.microsoft.com/office/drawing/2014/main" id="{41CE417C-1C8C-45B8-9909-67C73D50D7B1}"/>
                    </a:ext>
                  </a:extLst>
                </p:cNvPr>
                <p:cNvCxnSpPr>
                  <a:cxnSpLocks/>
                </p:cNvCxnSpPr>
                <p:nvPr userDrawn="1"/>
              </p:nvCxnSpPr>
              <p:spPr>
                <a:xfrm>
                  <a:off x="3255818" y="6174735"/>
                  <a:ext cx="1898073" cy="0"/>
                </a:xfrm>
                <a:prstGeom prst="line">
                  <a:avLst/>
                </a:prstGeom>
                <a:ln w="28575">
                  <a:solidFill>
                    <a:schemeClr val="accent1">
                      <a:lumMod val="60000"/>
                      <a:lumOff val="40000"/>
                    </a:schemeClr>
                  </a:solidFill>
                </a:ln>
              </p:spPr>
              <p:style>
                <a:lnRef idx="3">
                  <a:schemeClr val="accent2"/>
                </a:lnRef>
                <a:fillRef idx="0">
                  <a:schemeClr val="accent2"/>
                </a:fillRef>
                <a:effectRef idx="2">
                  <a:schemeClr val="accent2"/>
                </a:effectRef>
                <a:fontRef idx="minor">
                  <a:schemeClr val="tx1"/>
                </a:fontRef>
              </p:style>
            </p:cxnSp>
          </p:grpSp>
          <p:pic>
            <p:nvPicPr>
              <p:cNvPr id="16" name="Obraz 15">
                <a:extLst>
                  <a:ext uri="{FF2B5EF4-FFF2-40B4-BE49-F238E27FC236}">
                    <a16:creationId xmlns:a16="http://schemas.microsoft.com/office/drawing/2014/main" id="{FC6A2E95-B4EA-4E59-8A4E-FDF073DB113F}"/>
                  </a:ext>
                </a:extLst>
              </p:cNvPr>
              <p:cNvPicPr>
                <a:picLocks noChangeAspect="1"/>
              </p:cNvPicPr>
              <p:nvPr userDrawn="1"/>
            </p:nvPicPr>
            <p:blipFill>
              <a:blip r:embed="rId6"/>
              <a:stretch>
                <a:fillRect/>
              </a:stretch>
            </p:blipFill>
            <p:spPr>
              <a:xfrm>
                <a:off x="8741898" y="6585769"/>
                <a:ext cx="182291" cy="184436"/>
              </a:xfrm>
              <a:prstGeom prst="rect">
                <a:avLst/>
              </a:prstGeom>
            </p:spPr>
          </p:pic>
          <p:sp>
            <p:nvSpPr>
              <p:cNvPr id="17" name="pole tekstowe 16">
                <a:extLst>
                  <a:ext uri="{FF2B5EF4-FFF2-40B4-BE49-F238E27FC236}">
                    <a16:creationId xmlns:a16="http://schemas.microsoft.com/office/drawing/2014/main" id="{964A919B-E8FB-4CCA-B122-75A74A52E972}"/>
                  </a:ext>
                </a:extLst>
              </p:cNvPr>
              <p:cNvSpPr txBox="1"/>
              <p:nvPr userDrawn="1"/>
            </p:nvSpPr>
            <p:spPr>
              <a:xfrm>
                <a:off x="7114503" y="6569581"/>
                <a:ext cx="1582484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pl-PL" sz="900" b="1" dirty="0">
                    <a:solidFill>
                      <a:srgbClr val="000099"/>
                    </a:solidFill>
                    <a:latin typeface="Trebuchet MS" panose="020B060302020202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facebook.com/wsbgorzow</a:t>
                </a:r>
              </a:p>
            </p:txBody>
          </p:sp>
        </p:grpSp>
        <p:pic>
          <p:nvPicPr>
            <p:cNvPr id="12" name="Obraz 11">
              <a:extLst>
                <a:ext uri="{FF2B5EF4-FFF2-40B4-BE49-F238E27FC236}">
                  <a16:creationId xmlns:a16="http://schemas.microsoft.com/office/drawing/2014/main" id="{4C9B9821-8D06-46E7-A879-713C90FFE209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7">
              <a:extLst>
                <a:ext uri="{BEBA8EAE-BF5A-486C-A8C5-ECC9F3942E4B}">
                  <a14:imgProps xmlns:a14="http://schemas.microsoft.com/office/drawing/2010/main">
                    <a14:imgLayer r:embed="rId8">
                      <a14:imgEffect>
                        <a14:saturation sat="200000"/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>
              <a:off x="7781192" y="112000"/>
              <a:ext cx="1244914" cy="61071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6270859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az 9">
            <a:extLst>
              <a:ext uri="{FF2B5EF4-FFF2-40B4-BE49-F238E27FC236}">
                <a16:creationId xmlns:a16="http://schemas.microsoft.com/office/drawing/2014/main" id="{A5B57E1B-2624-473E-AA67-04CB4C6E42DD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184000"/>
                    </a14:imgEffect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2723174"/>
            <a:ext cx="5363309" cy="413482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11" name="Symbol zastępczy numeru slajdu 6">
            <a:extLst>
              <a:ext uri="{FF2B5EF4-FFF2-40B4-BE49-F238E27FC236}">
                <a16:creationId xmlns:a16="http://schemas.microsoft.com/office/drawing/2014/main" id="{9F442353-D60A-4F6E-A462-03C7666259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3213910" y="6546497"/>
            <a:ext cx="2743200" cy="253916"/>
          </a:xfrm>
          <a:prstGeom prst="rect">
            <a:avLst/>
          </a:prstGeom>
        </p:spPr>
        <p:txBody>
          <a:bodyPr/>
          <a:lstStyle>
            <a:lvl1pPr algn="ctr">
              <a:defRPr sz="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67214ABB-2739-4805-902B-1CBC2DD13E68}" type="slidenum">
              <a:rPr lang="pl-PL" smtClean="0"/>
              <a:pPr/>
              <a:t>‹#›</a:t>
            </a:fld>
            <a:endParaRPr lang="pl-PL"/>
          </a:p>
        </p:txBody>
      </p:sp>
      <p:grpSp>
        <p:nvGrpSpPr>
          <p:cNvPr id="12" name="Grupa 11">
            <a:extLst>
              <a:ext uri="{FF2B5EF4-FFF2-40B4-BE49-F238E27FC236}">
                <a16:creationId xmlns:a16="http://schemas.microsoft.com/office/drawing/2014/main" id="{F6C1A324-2A27-405E-928A-C481CA8A1F5E}"/>
              </a:ext>
            </a:extLst>
          </p:cNvPr>
          <p:cNvGrpSpPr/>
          <p:nvPr userDrawn="1"/>
        </p:nvGrpSpPr>
        <p:grpSpPr>
          <a:xfrm>
            <a:off x="240990" y="112000"/>
            <a:ext cx="8785116" cy="6688413"/>
            <a:chOff x="240990" y="112000"/>
            <a:chExt cx="8785116" cy="6688413"/>
          </a:xfrm>
        </p:grpSpPr>
        <p:grpSp>
          <p:nvGrpSpPr>
            <p:cNvPr id="13" name="Grupa 12">
              <a:extLst>
                <a:ext uri="{FF2B5EF4-FFF2-40B4-BE49-F238E27FC236}">
                  <a16:creationId xmlns:a16="http://schemas.microsoft.com/office/drawing/2014/main" id="{F8ECEAC5-C4F4-404E-BF43-D25C7685EBF3}"/>
                </a:ext>
              </a:extLst>
            </p:cNvPr>
            <p:cNvGrpSpPr/>
            <p:nvPr userDrawn="1"/>
          </p:nvGrpSpPr>
          <p:grpSpPr>
            <a:xfrm>
              <a:off x="240990" y="6442899"/>
              <a:ext cx="8683199" cy="357514"/>
              <a:chOff x="240990" y="6442899"/>
              <a:chExt cx="8683199" cy="357514"/>
            </a:xfrm>
          </p:grpSpPr>
          <p:sp>
            <p:nvSpPr>
              <p:cNvPr id="15" name="pole tekstowe 14">
                <a:extLst>
                  <a:ext uri="{FF2B5EF4-FFF2-40B4-BE49-F238E27FC236}">
                    <a16:creationId xmlns:a16="http://schemas.microsoft.com/office/drawing/2014/main" id="{2105905E-C180-464F-9400-E5BDB908844C}"/>
                  </a:ext>
                </a:extLst>
              </p:cNvPr>
              <p:cNvSpPr txBox="1"/>
              <p:nvPr userDrawn="1"/>
            </p:nvSpPr>
            <p:spPr>
              <a:xfrm>
                <a:off x="521947" y="6549114"/>
                <a:ext cx="965329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pl-PL" sz="900" b="1" dirty="0">
                    <a:solidFill>
                      <a:srgbClr val="000099"/>
                    </a:solidFill>
                    <a:latin typeface="Trebuchet MS" panose="020B060302020202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wsb.gorzow.pl</a:t>
                </a:r>
              </a:p>
            </p:txBody>
          </p:sp>
          <p:pic>
            <p:nvPicPr>
              <p:cNvPr id="16" name="Obraz 15">
                <a:extLst>
                  <a:ext uri="{FF2B5EF4-FFF2-40B4-BE49-F238E27FC236}">
                    <a16:creationId xmlns:a16="http://schemas.microsoft.com/office/drawing/2014/main" id="{2D5D89C8-B904-491E-A402-5EC5E63414E4}"/>
                  </a:ext>
                </a:extLst>
              </p:cNvPr>
              <p:cNvPicPr>
                <a:picLocks noChangeAspect="1"/>
              </p:cNvPicPr>
              <p:nvPr userDrawn="1"/>
            </p:nvPicPr>
            <p:blipFill rotWithShape="1">
              <a:blip r:embed="rId4" cstate="print"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20000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/>
            </p:blipFill>
            <p:spPr>
              <a:xfrm>
                <a:off x="262170" y="6521577"/>
                <a:ext cx="259777" cy="278836"/>
              </a:xfrm>
              <a:prstGeom prst="rect">
                <a:avLst/>
              </a:prstGeom>
            </p:spPr>
          </p:pic>
          <p:grpSp>
            <p:nvGrpSpPr>
              <p:cNvPr id="17" name="Grupa 16">
                <a:extLst>
                  <a:ext uri="{FF2B5EF4-FFF2-40B4-BE49-F238E27FC236}">
                    <a16:creationId xmlns:a16="http://schemas.microsoft.com/office/drawing/2014/main" id="{29508B95-51EF-4B97-BD6D-4ED6A53F87AC}"/>
                  </a:ext>
                </a:extLst>
              </p:cNvPr>
              <p:cNvGrpSpPr/>
              <p:nvPr userDrawn="1"/>
            </p:nvGrpSpPr>
            <p:grpSpPr>
              <a:xfrm>
                <a:off x="240990" y="6442899"/>
                <a:ext cx="8662019" cy="624"/>
                <a:chOff x="323714" y="6174735"/>
                <a:chExt cx="11582270" cy="10"/>
              </a:xfrm>
            </p:grpSpPr>
            <p:cxnSp>
              <p:nvCxnSpPr>
                <p:cNvPr id="20" name="Łącznik prosty 19">
                  <a:extLst>
                    <a:ext uri="{FF2B5EF4-FFF2-40B4-BE49-F238E27FC236}">
                      <a16:creationId xmlns:a16="http://schemas.microsoft.com/office/drawing/2014/main" id="{D7E3DF97-0186-40C0-BD6B-698CC811CB31}"/>
                    </a:ext>
                  </a:extLst>
                </p:cNvPr>
                <p:cNvCxnSpPr>
                  <a:cxnSpLocks/>
                </p:cNvCxnSpPr>
                <p:nvPr userDrawn="1"/>
              </p:nvCxnSpPr>
              <p:spPr>
                <a:xfrm>
                  <a:off x="5153891" y="6174745"/>
                  <a:ext cx="6752093" cy="0"/>
                </a:xfrm>
                <a:prstGeom prst="line">
                  <a:avLst/>
                </a:prstGeom>
                <a:ln w="28575">
                  <a:solidFill>
                    <a:srgbClr val="000099"/>
                  </a:solidFill>
                </a:ln>
              </p:spPr>
              <p:style>
                <a:lnRef idx="3">
                  <a:schemeClr val="accent2"/>
                </a:lnRef>
                <a:fillRef idx="0">
                  <a:schemeClr val="accent2"/>
                </a:fillRef>
                <a:effectRef idx="2">
                  <a:schemeClr val="accent2"/>
                </a:effectRef>
                <a:fontRef idx="minor">
                  <a:schemeClr val="tx1"/>
                </a:fontRef>
              </p:style>
            </p:cxnSp>
            <p:cxnSp>
              <p:nvCxnSpPr>
                <p:cNvPr id="21" name="Łącznik prosty 20">
                  <a:extLst>
                    <a:ext uri="{FF2B5EF4-FFF2-40B4-BE49-F238E27FC236}">
                      <a16:creationId xmlns:a16="http://schemas.microsoft.com/office/drawing/2014/main" id="{2B47C48D-92DC-48EE-A6BD-730FF47E33EC}"/>
                    </a:ext>
                  </a:extLst>
                </p:cNvPr>
                <p:cNvCxnSpPr>
                  <a:cxnSpLocks/>
                </p:cNvCxnSpPr>
                <p:nvPr userDrawn="1"/>
              </p:nvCxnSpPr>
              <p:spPr>
                <a:xfrm>
                  <a:off x="323714" y="6174735"/>
                  <a:ext cx="2932104" cy="0"/>
                </a:xfrm>
                <a:prstGeom prst="line">
                  <a:avLst/>
                </a:prstGeom>
                <a:ln w="28575">
                  <a:solidFill>
                    <a:srgbClr val="FF3300"/>
                  </a:solidFill>
                </a:ln>
              </p:spPr>
              <p:style>
                <a:lnRef idx="3">
                  <a:schemeClr val="accent2"/>
                </a:lnRef>
                <a:fillRef idx="0">
                  <a:schemeClr val="accent2"/>
                </a:fillRef>
                <a:effectRef idx="2">
                  <a:schemeClr val="accent2"/>
                </a:effectRef>
                <a:fontRef idx="minor">
                  <a:schemeClr val="tx1"/>
                </a:fontRef>
              </p:style>
            </p:cxnSp>
            <p:cxnSp>
              <p:nvCxnSpPr>
                <p:cNvPr id="22" name="Łącznik prosty 21">
                  <a:extLst>
                    <a:ext uri="{FF2B5EF4-FFF2-40B4-BE49-F238E27FC236}">
                      <a16:creationId xmlns:a16="http://schemas.microsoft.com/office/drawing/2014/main" id="{7F216E6D-27F0-4573-AD4B-FA3828346EEC}"/>
                    </a:ext>
                  </a:extLst>
                </p:cNvPr>
                <p:cNvCxnSpPr>
                  <a:cxnSpLocks/>
                </p:cNvCxnSpPr>
                <p:nvPr userDrawn="1"/>
              </p:nvCxnSpPr>
              <p:spPr>
                <a:xfrm>
                  <a:off x="3255818" y="6174735"/>
                  <a:ext cx="1898073" cy="0"/>
                </a:xfrm>
                <a:prstGeom prst="line">
                  <a:avLst/>
                </a:prstGeom>
                <a:ln w="28575">
                  <a:solidFill>
                    <a:schemeClr val="accent1">
                      <a:lumMod val="60000"/>
                      <a:lumOff val="40000"/>
                    </a:schemeClr>
                  </a:solidFill>
                </a:ln>
              </p:spPr>
              <p:style>
                <a:lnRef idx="3">
                  <a:schemeClr val="accent2"/>
                </a:lnRef>
                <a:fillRef idx="0">
                  <a:schemeClr val="accent2"/>
                </a:fillRef>
                <a:effectRef idx="2">
                  <a:schemeClr val="accent2"/>
                </a:effectRef>
                <a:fontRef idx="minor">
                  <a:schemeClr val="tx1"/>
                </a:fontRef>
              </p:style>
            </p:cxnSp>
          </p:grpSp>
          <p:pic>
            <p:nvPicPr>
              <p:cNvPr id="18" name="Obraz 17">
                <a:extLst>
                  <a:ext uri="{FF2B5EF4-FFF2-40B4-BE49-F238E27FC236}">
                    <a16:creationId xmlns:a16="http://schemas.microsoft.com/office/drawing/2014/main" id="{C80BAD02-6698-47EC-8843-F71499CE0920}"/>
                  </a:ext>
                </a:extLst>
              </p:cNvPr>
              <p:cNvPicPr>
                <a:picLocks noChangeAspect="1"/>
              </p:cNvPicPr>
              <p:nvPr userDrawn="1"/>
            </p:nvPicPr>
            <p:blipFill>
              <a:blip r:embed="rId6"/>
              <a:stretch>
                <a:fillRect/>
              </a:stretch>
            </p:blipFill>
            <p:spPr>
              <a:xfrm>
                <a:off x="8741898" y="6585769"/>
                <a:ext cx="182291" cy="184436"/>
              </a:xfrm>
              <a:prstGeom prst="rect">
                <a:avLst/>
              </a:prstGeom>
            </p:spPr>
          </p:pic>
          <p:sp>
            <p:nvSpPr>
              <p:cNvPr id="19" name="pole tekstowe 18">
                <a:extLst>
                  <a:ext uri="{FF2B5EF4-FFF2-40B4-BE49-F238E27FC236}">
                    <a16:creationId xmlns:a16="http://schemas.microsoft.com/office/drawing/2014/main" id="{37D9944A-1596-449B-89B2-A25C80800B28}"/>
                  </a:ext>
                </a:extLst>
              </p:cNvPr>
              <p:cNvSpPr txBox="1"/>
              <p:nvPr userDrawn="1"/>
            </p:nvSpPr>
            <p:spPr>
              <a:xfrm>
                <a:off x="7114503" y="6569581"/>
                <a:ext cx="1582484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pl-PL" sz="900" b="1" dirty="0">
                    <a:solidFill>
                      <a:srgbClr val="000099"/>
                    </a:solidFill>
                    <a:latin typeface="Trebuchet MS" panose="020B060302020202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facebook.com/wsbgorzow</a:t>
                </a:r>
              </a:p>
            </p:txBody>
          </p:sp>
        </p:grpSp>
        <p:pic>
          <p:nvPicPr>
            <p:cNvPr id="14" name="Obraz 13">
              <a:extLst>
                <a:ext uri="{FF2B5EF4-FFF2-40B4-BE49-F238E27FC236}">
                  <a16:creationId xmlns:a16="http://schemas.microsoft.com/office/drawing/2014/main" id="{D0E01765-DB35-4AAC-B2C6-80C8416BBD49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7">
              <a:extLst>
                <a:ext uri="{BEBA8EAE-BF5A-486C-A8C5-ECC9F3942E4B}">
                  <a14:imgProps xmlns:a14="http://schemas.microsoft.com/office/drawing/2010/main">
                    <a14:imgLayer r:embed="rId8">
                      <a14:imgEffect>
                        <a14:saturation sat="200000"/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>
              <a:off x="7781192" y="112000"/>
              <a:ext cx="1244914" cy="61071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724983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az 5">
            <a:extLst>
              <a:ext uri="{FF2B5EF4-FFF2-40B4-BE49-F238E27FC236}">
                <a16:creationId xmlns:a16="http://schemas.microsoft.com/office/drawing/2014/main" id="{964FBDE8-78DB-460C-872C-9DA283FB99C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184000"/>
                    </a14:imgEffect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2723174"/>
            <a:ext cx="5363309" cy="413482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976B623D-72AA-4C27-A15D-2870023744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3213910" y="6546497"/>
            <a:ext cx="2743200" cy="253916"/>
          </a:xfrm>
          <a:prstGeom prst="rect">
            <a:avLst/>
          </a:prstGeom>
        </p:spPr>
        <p:txBody>
          <a:bodyPr/>
          <a:lstStyle>
            <a:lvl1pPr algn="ctr">
              <a:defRPr sz="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67214ABB-2739-4805-902B-1CBC2DD13E68}" type="slidenum">
              <a:rPr lang="pl-PL" smtClean="0"/>
              <a:pPr/>
              <a:t>‹#›</a:t>
            </a:fld>
            <a:endParaRPr lang="pl-PL"/>
          </a:p>
        </p:txBody>
      </p:sp>
      <p:grpSp>
        <p:nvGrpSpPr>
          <p:cNvPr id="8" name="Grupa 7">
            <a:extLst>
              <a:ext uri="{FF2B5EF4-FFF2-40B4-BE49-F238E27FC236}">
                <a16:creationId xmlns:a16="http://schemas.microsoft.com/office/drawing/2014/main" id="{2DF8E464-1ABF-4DA7-A45D-02C82D981C8F}"/>
              </a:ext>
            </a:extLst>
          </p:cNvPr>
          <p:cNvGrpSpPr/>
          <p:nvPr userDrawn="1"/>
        </p:nvGrpSpPr>
        <p:grpSpPr>
          <a:xfrm>
            <a:off x="240990" y="112000"/>
            <a:ext cx="8785116" cy="6688413"/>
            <a:chOff x="240990" y="112000"/>
            <a:chExt cx="8785116" cy="6688413"/>
          </a:xfrm>
        </p:grpSpPr>
        <p:grpSp>
          <p:nvGrpSpPr>
            <p:cNvPr id="9" name="Grupa 8">
              <a:extLst>
                <a:ext uri="{FF2B5EF4-FFF2-40B4-BE49-F238E27FC236}">
                  <a16:creationId xmlns:a16="http://schemas.microsoft.com/office/drawing/2014/main" id="{C8E5FF50-832F-45C9-9DA7-AB215ABD6ACC}"/>
                </a:ext>
              </a:extLst>
            </p:cNvPr>
            <p:cNvGrpSpPr/>
            <p:nvPr userDrawn="1"/>
          </p:nvGrpSpPr>
          <p:grpSpPr>
            <a:xfrm>
              <a:off x="240990" y="6442899"/>
              <a:ext cx="8683199" cy="357514"/>
              <a:chOff x="240990" y="6442899"/>
              <a:chExt cx="8683199" cy="357514"/>
            </a:xfrm>
          </p:grpSpPr>
          <p:sp>
            <p:nvSpPr>
              <p:cNvPr id="11" name="pole tekstowe 10">
                <a:extLst>
                  <a:ext uri="{FF2B5EF4-FFF2-40B4-BE49-F238E27FC236}">
                    <a16:creationId xmlns:a16="http://schemas.microsoft.com/office/drawing/2014/main" id="{18050A81-9D34-43D7-9A82-6695AB3282B2}"/>
                  </a:ext>
                </a:extLst>
              </p:cNvPr>
              <p:cNvSpPr txBox="1"/>
              <p:nvPr userDrawn="1"/>
            </p:nvSpPr>
            <p:spPr>
              <a:xfrm>
                <a:off x="521947" y="6549114"/>
                <a:ext cx="965329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pl-PL" sz="900" b="1" dirty="0">
                    <a:solidFill>
                      <a:srgbClr val="000099"/>
                    </a:solidFill>
                    <a:latin typeface="Trebuchet MS" panose="020B060302020202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wsb.gorzow.pl</a:t>
                </a:r>
              </a:p>
            </p:txBody>
          </p:sp>
          <p:pic>
            <p:nvPicPr>
              <p:cNvPr id="12" name="Obraz 11">
                <a:extLst>
                  <a:ext uri="{FF2B5EF4-FFF2-40B4-BE49-F238E27FC236}">
                    <a16:creationId xmlns:a16="http://schemas.microsoft.com/office/drawing/2014/main" id="{9FCE3732-ED7E-4981-A44F-EC45963052AB}"/>
                  </a:ext>
                </a:extLst>
              </p:cNvPr>
              <p:cNvPicPr>
                <a:picLocks noChangeAspect="1"/>
              </p:cNvPicPr>
              <p:nvPr userDrawn="1"/>
            </p:nvPicPr>
            <p:blipFill rotWithShape="1">
              <a:blip r:embed="rId4" cstate="print"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20000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/>
            </p:blipFill>
            <p:spPr>
              <a:xfrm>
                <a:off x="262170" y="6521577"/>
                <a:ext cx="259777" cy="278836"/>
              </a:xfrm>
              <a:prstGeom prst="rect">
                <a:avLst/>
              </a:prstGeom>
            </p:spPr>
          </p:pic>
          <p:grpSp>
            <p:nvGrpSpPr>
              <p:cNvPr id="13" name="Grupa 12">
                <a:extLst>
                  <a:ext uri="{FF2B5EF4-FFF2-40B4-BE49-F238E27FC236}">
                    <a16:creationId xmlns:a16="http://schemas.microsoft.com/office/drawing/2014/main" id="{A2629715-8D06-42FF-A50B-A03CEAE25D72}"/>
                  </a:ext>
                </a:extLst>
              </p:cNvPr>
              <p:cNvGrpSpPr/>
              <p:nvPr userDrawn="1"/>
            </p:nvGrpSpPr>
            <p:grpSpPr>
              <a:xfrm>
                <a:off x="240990" y="6442899"/>
                <a:ext cx="8662019" cy="624"/>
                <a:chOff x="323714" y="6174735"/>
                <a:chExt cx="11582270" cy="10"/>
              </a:xfrm>
            </p:grpSpPr>
            <p:cxnSp>
              <p:nvCxnSpPr>
                <p:cNvPr id="16" name="Łącznik prosty 15">
                  <a:extLst>
                    <a:ext uri="{FF2B5EF4-FFF2-40B4-BE49-F238E27FC236}">
                      <a16:creationId xmlns:a16="http://schemas.microsoft.com/office/drawing/2014/main" id="{ADDE8632-6CE9-4F1E-BD6A-9A6FFA483306}"/>
                    </a:ext>
                  </a:extLst>
                </p:cNvPr>
                <p:cNvCxnSpPr>
                  <a:cxnSpLocks/>
                </p:cNvCxnSpPr>
                <p:nvPr userDrawn="1"/>
              </p:nvCxnSpPr>
              <p:spPr>
                <a:xfrm>
                  <a:off x="5153891" y="6174745"/>
                  <a:ext cx="6752093" cy="0"/>
                </a:xfrm>
                <a:prstGeom prst="line">
                  <a:avLst/>
                </a:prstGeom>
                <a:ln w="28575">
                  <a:solidFill>
                    <a:srgbClr val="000099"/>
                  </a:solidFill>
                </a:ln>
              </p:spPr>
              <p:style>
                <a:lnRef idx="3">
                  <a:schemeClr val="accent2"/>
                </a:lnRef>
                <a:fillRef idx="0">
                  <a:schemeClr val="accent2"/>
                </a:fillRef>
                <a:effectRef idx="2">
                  <a:schemeClr val="accent2"/>
                </a:effectRef>
                <a:fontRef idx="minor">
                  <a:schemeClr val="tx1"/>
                </a:fontRef>
              </p:style>
            </p:cxnSp>
            <p:cxnSp>
              <p:nvCxnSpPr>
                <p:cNvPr id="17" name="Łącznik prosty 16">
                  <a:extLst>
                    <a:ext uri="{FF2B5EF4-FFF2-40B4-BE49-F238E27FC236}">
                      <a16:creationId xmlns:a16="http://schemas.microsoft.com/office/drawing/2014/main" id="{66793884-8D34-47E2-99AB-BDE5C516457A}"/>
                    </a:ext>
                  </a:extLst>
                </p:cNvPr>
                <p:cNvCxnSpPr>
                  <a:cxnSpLocks/>
                </p:cNvCxnSpPr>
                <p:nvPr userDrawn="1"/>
              </p:nvCxnSpPr>
              <p:spPr>
                <a:xfrm>
                  <a:off x="323714" y="6174735"/>
                  <a:ext cx="2932104" cy="0"/>
                </a:xfrm>
                <a:prstGeom prst="line">
                  <a:avLst/>
                </a:prstGeom>
                <a:ln w="28575">
                  <a:solidFill>
                    <a:srgbClr val="FF3300"/>
                  </a:solidFill>
                </a:ln>
              </p:spPr>
              <p:style>
                <a:lnRef idx="3">
                  <a:schemeClr val="accent2"/>
                </a:lnRef>
                <a:fillRef idx="0">
                  <a:schemeClr val="accent2"/>
                </a:fillRef>
                <a:effectRef idx="2">
                  <a:schemeClr val="accent2"/>
                </a:effectRef>
                <a:fontRef idx="minor">
                  <a:schemeClr val="tx1"/>
                </a:fontRef>
              </p:style>
            </p:cxnSp>
            <p:cxnSp>
              <p:nvCxnSpPr>
                <p:cNvPr id="18" name="Łącznik prosty 17">
                  <a:extLst>
                    <a:ext uri="{FF2B5EF4-FFF2-40B4-BE49-F238E27FC236}">
                      <a16:creationId xmlns:a16="http://schemas.microsoft.com/office/drawing/2014/main" id="{574BBB43-56CF-4935-BBFB-BA628C58690D}"/>
                    </a:ext>
                  </a:extLst>
                </p:cNvPr>
                <p:cNvCxnSpPr>
                  <a:cxnSpLocks/>
                </p:cNvCxnSpPr>
                <p:nvPr userDrawn="1"/>
              </p:nvCxnSpPr>
              <p:spPr>
                <a:xfrm>
                  <a:off x="3255818" y="6174735"/>
                  <a:ext cx="1898073" cy="0"/>
                </a:xfrm>
                <a:prstGeom prst="line">
                  <a:avLst/>
                </a:prstGeom>
                <a:ln w="28575">
                  <a:solidFill>
                    <a:schemeClr val="accent1">
                      <a:lumMod val="60000"/>
                      <a:lumOff val="40000"/>
                    </a:schemeClr>
                  </a:solidFill>
                </a:ln>
              </p:spPr>
              <p:style>
                <a:lnRef idx="3">
                  <a:schemeClr val="accent2"/>
                </a:lnRef>
                <a:fillRef idx="0">
                  <a:schemeClr val="accent2"/>
                </a:fillRef>
                <a:effectRef idx="2">
                  <a:schemeClr val="accent2"/>
                </a:effectRef>
                <a:fontRef idx="minor">
                  <a:schemeClr val="tx1"/>
                </a:fontRef>
              </p:style>
            </p:cxnSp>
          </p:grpSp>
          <p:pic>
            <p:nvPicPr>
              <p:cNvPr id="14" name="Obraz 13">
                <a:extLst>
                  <a:ext uri="{FF2B5EF4-FFF2-40B4-BE49-F238E27FC236}">
                    <a16:creationId xmlns:a16="http://schemas.microsoft.com/office/drawing/2014/main" id="{3D9A4D0B-9832-4E88-9751-436E0CC71BDB}"/>
                  </a:ext>
                </a:extLst>
              </p:cNvPr>
              <p:cNvPicPr>
                <a:picLocks noChangeAspect="1"/>
              </p:cNvPicPr>
              <p:nvPr userDrawn="1"/>
            </p:nvPicPr>
            <p:blipFill>
              <a:blip r:embed="rId6"/>
              <a:stretch>
                <a:fillRect/>
              </a:stretch>
            </p:blipFill>
            <p:spPr>
              <a:xfrm>
                <a:off x="8741898" y="6585769"/>
                <a:ext cx="182291" cy="184436"/>
              </a:xfrm>
              <a:prstGeom prst="rect">
                <a:avLst/>
              </a:prstGeom>
            </p:spPr>
          </p:pic>
          <p:sp>
            <p:nvSpPr>
              <p:cNvPr id="15" name="pole tekstowe 14">
                <a:extLst>
                  <a:ext uri="{FF2B5EF4-FFF2-40B4-BE49-F238E27FC236}">
                    <a16:creationId xmlns:a16="http://schemas.microsoft.com/office/drawing/2014/main" id="{16C51EE4-E857-4116-B33D-96F571D6C919}"/>
                  </a:ext>
                </a:extLst>
              </p:cNvPr>
              <p:cNvSpPr txBox="1"/>
              <p:nvPr userDrawn="1"/>
            </p:nvSpPr>
            <p:spPr>
              <a:xfrm>
                <a:off x="7114503" y="6569581"/>
                <a:ext cx="1582484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pl-PL" sz="900" b="1" dirty="0">
                    <a:solidFill>
                      <a:srgbClr val="000099"/>
                    </a:solidFill>
                    <a:latin typeface="Trebuchet MS" panose="020B060302020202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facebook.com/wsbgorzow</a:t>
                </a:r>
              </a:p>
            </p:txBody>
          </p:sp>
        </p:grpSp>
        <p:pic>
          <p:nvPicPr>
            <p:cNvPr id="10" name="Obraz 9">
              <a:extLst>
                <a:ext uri="{FF2B5EF4-FFF2-40B4-BE49-F238E27FC236}">
                  <a16:creationId xmlns:a16="http://schemas.microsoft.com/office/drawing/2014/main" id="{C17CA448-CED1-43D1-94A7-7F4C6B8B8657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7">
              <a:extLst>
                <a:ext uri="{BEBA8EAE-BF5A-486C-A8C5-ECC9F3942E4B}">
                  <a14:imgProps xmlns:a14="http://schemas.microsoft.com/office/drawing/2010/main">
                    <a14:imgLayer r:embed="rId8">
                      <a14:imgEffect>
                        <a14:saturation sat="200000"/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>
              <a:off x="7781192" y="112000"/>
              <a:ext cx="1244914" cy="61071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0160042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az 4">
            <a:extLst>
              <a:ext uri="{FF2B5EF4-FFF2-40B4-BE49-F238E27FC236}">
                <a16:creationId xmlns:a16="http://schemas.microsoft.com/office/drawing/2014/main" id="{D058C07D-DE92-4C48-9B09-CFEB5A9CABB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184000"/>
                    </a14:imgEffect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2723174"/>
            <a:ext cx="5363309" cy="4134825"/>
          </a:xfrm>
          <a:prstGeom prst="rect">
            <a:avLst/>
          </a:prstGeom>
        </p:spPr>
      </p:pic>
      <p:sp>
        <p:nvSpPr>
          <p:cNvPr id="6" name="Symbol zastępczy numeru slajdu 6">
            <a:extLst>
              <a:ext uri="{FF2B5EF4-FFF2-40B4-BE49-F238E27FC236}">
                <a16:creationId xmlns:a16="http://schemas.microsoft.com/office/drawing/2014/main" id="{38178D92-1B55-4C24-802D-CD28F120D8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3213910" y="6546497"/>
            <a:ext cx="2743200" cy="253916"/>
          </a:xfrm>
          <a:prstGeom prst="rect">
            <a:avLst/>
          </a:prstGeom>
        </p:spPr>
        <p:txBody>
          <a:bodyPr/>
          <a:lstStyle>
            <a:lvl1pPr algn="ctr">
              <a:defRPr sz="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67214ABB-2739-4805-902B-1CBC2DD13E68}" type="slidenum">
              <a:rPr lang="pl-PL" smtClean="0"/>
              <a:pPr/>
              <a:t>‹#›</a:t>
            </a:fld>
            <a:endParaRPr lang="pl-PL"/>
          </a:p>
        </p:txBody>
      </p:sp>
      <p:grpSp>
        <p:nvGrpSpPr>
          <p:cNvPr id="7" name="Grupa 6">
            <a:extLst>
              <a:ext uri="{FF2B5EF4-FFF2-40B4-BE49-F238E27FC236}">
                <a16:creationId xmlns:a16="http://schemas.microsoft.com/office/drawing/2014/main" id="{01194063-E414-404E-BA63-D21982F18021}"/>
              </a:ext>
            </a:extLst>
          </p:cNvPr>
          <p:cNvGrpSpPr/>
          <p:nvPr userDrawn="1"/>
        </p:nvGrpSpPr>
        <p:grpSpPr>
          <a:xfrm>
            <a:off x="240990" y="112000"/>
            <a:ext cx="8785116" cy="6688413"/>
            <a:chOff x="240990" y="112000"/>
            <a:chExt cx="8785116" cy="6688413"/>
          </a:xfrm>
        </p:grpSpPr>
        <p:grpSp>
          <p:nvGrpSpPr>
            <p:cNvPr id="8" name="Grupa 7">
              <a:extLst>
                <a:ext uri="{FF2B5EF4-FFF2-40B4-BE49-F238E27FC236}">
                  <a16:creationId xmlns:a16="http://schemas.microsoft.com/office/drawing/2014/main" id="{90B1E9BE-6A1C-424B-825F-47CA27822E72}"/>
                </a:ext>
              </a:extLst>
            </p:cNvPr>
            <p:cNvGrpSpPr/>
            <p:nvPr userDrawn="1"/>
          </p:nvGrpSpPr>
          <p:grpSpPr>
            <a:xfrm>
              <a:off x="240990" y="6442899"/>
              <a:ext cx="8683199" cy="357514"/>
              <a:chOff x="240990" y="6442899"/>
              <a:chExt cx="8683199" cy="357514"/>
            </a:xfrm>
          </p:grpSpPr>
          <p:sp>
            <p:nvSpPr>
              <p:cNvPr id="10" name="pole tekstowe 9">
                <a:extLst>
                  <a:ext uri="{FF2B5EF4-FFF2-40B4-BE49-F238E27FC236}">
                    <a16:creationId xmlns:a16="http://schemas.microsoft.com/office/drawing/2014/main" id="{316F4D30-8455-4E4D-BDF9-416B5624713B}"/>
                  </a:ext>
                </a:extLst>
              </p:cNvPr>
              <p:cNvSpPr txBox="1"/>
              <p:nvPr userDrawn="1"/>
            </p:nvSpPr>
            <p:spPr>
              <a:xfrm>
                <a:off x="521947" y="6549114"/>
                <a:ext cx="965329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pl-PL" sz="900" b="1" dirty="0">
                    <a:solidFill>
                      <a:srgbClr val="000099"/>
                    </a:solidFill>
                    <a:latin typeface="Trebuchet MS" panose="020B060302020202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wsb.gorzow.pl</a:t>
                </a:r>
              </a:p>
            </p:txBody>
          </p:sp>
          <p:pic>
            <p:nvPicPr>
              <p:cNvPr id="11" name="Obraz 10">
                <a:extLst>
                  <a:ext uri="{FF2B5EF4-FFF2-40B4-BE49-F238E27FC236}">
                    <a16:creationId xmlns:a16="http://schemas.microsoft.com/office/drawing/2014/main" id="{5AB5F209-2DAA-4F0F-B45D-C4FDAEBB7624}"/>
                  </a:ext>
                </a:extLst>
              </p:cNvPr>
              <p:cNvPicPr>
                <a:picLocks noChangeAspect="1"/>
              </p:cNvPicPr>
              <p:nvPr userDrawn="1"/>
            </p:nvPicPr>
            <p:blipFill rotWithShape="1">
              <a:blip r:embed="rId4" cstate="print"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20000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/>
            </p:blipFill>
            <p:spPr>
              <a:xfrm>
                <a:off x="262170" y="6521577"/>
                <a:ext cx="259777" cy="278836"/>
              </a:xfrm>
              <a:prstGeom prst="rect">
                <a:avLst/>
              </a:prstGeom>
            </p:spPr>
          </p:pic>
          <p:grpSp>
            <p:nvGrpSpPr>
              <p:cNvPr id="12" name="Grupa 11">
                <a:extLst>
                  <a:ext uri="{FF2B5EF4-FFF2-40B4-BE49-F238E27FC236}">
                    <a16:creationId xmlns:a16="http://schemas.microsoft.com/office/drawing/2014/main" id="{5489BB19-5A0B-4840-9C98-1EACBC37B8C7}"/>
                  </a:ext>
                </a:extLst>
              </p:cNvPr>
              <p:cNvGrpSpPr/>
              <p:nvPr userDrawn="1"/>
            </p:nvGrpSpPr>
            <p:grpSpPr>
              <a:xfrm>
                <a:off x="240990" y="6442899"/>
                <a:ext cx="8662019" cy="624"/>
                <a:chOff x="323714" y="6174735"/>
                <a:chExt cx="11582270" cy="10"/>
              </a:xfrm>
            </p:grpSpPr>
            <p:cxnSp>
              <p:nvCxnSpPr>
                <p:cNvPr id="15" name="Łącznik prosty 14">
                  <a:extLst>
                    <a:ext uri="{FF2B5EF4-FFF2-40B4-BE49-F238E27FC236}">
                      <a16:creationId xmlns:a16="http://schemas.microsoft.com/office/drawing/2014/main" id="{A67A148F-F531-4EF1-8C9D-B5E2947432C4}"/>
                    </a:ext>
                  </a:extLst>
                </p:cNvPr>
                <p:cNvCxnSpPr>
                  <a:cxnSpLocks/>
                </p:cNvCxnSpPr>
                <p:nvPr userDrawn="1"/>
              </p:nvCxnSpPr>
              <p:spPr>
                <a:xfrm>
                  <a:off x="5153891" y="6174745"/>
                  <a:ext cx="6752093" cy="0"/>
                </a:xfrm>
                <a:prstGeom prst="line">
                  <a:avLst/>
                </a:prstGeom>
                <a:ln w="28575">
                  <a:solidFill>
                    <a:srgbClr val="000099"/>
                  </a:solidFill>
                </a:ln>
              </p:spPr>
              <p:style>
                <a:lnRef idx="3">
                  <a:schemeClr val="accent2"/>
                </a:lnRef>
                <a:fillRef idx="0">
                  <a:schemeClr val="accent2"/>
                </a:fillRef>
                <a:effectRef idx="2">
                  <a:schemeClr val="accent2"/>
                </a:effectRef>
                <a:fontRef idx="minor">
                  <a:schemeClr val="tx1"/>
                </a:fontRef>
              </p:style>
            </p:cxnSp>
            <p:cxnSp>
              <p:nvCxnSpPr>
                <p:cNvPr id="16" name="Łącznik prosty 15">
                  <a:extLst>
                    <a:ext uri="{FF2B5EF4-FFF2-40B4-BE49-F238E27FC236}">
                      <a16:creationId xmlns:a16="http://schemas.microsoft.com/office/drawing/2014/main" id="{739C9E23-776F-47ED-AFF1-80A1E48F7791}"/>
                    </a:ext>
                  </a:extLst>
                </p:cNvPr>
                <p:cNvCxnSpPr>
                  <a:cxnSpLocks/>
                </p:cNvCxnSpPr>
                <p:nvPr userDrawn="1"/>
              </p:nvCxnSpPr>
              <p:spPr>
                <a:xfrm>
                  <a:off x="323714" y="6174735"/>
                  <a:ext cx="2932104" cy="0"/>
                </a:xfrm>
                <a:prstGeom prst="line">
                  <a:avLst/>
                </a:prstGeom>
                <a:ln w="28575">
                  <a:solidFill>
                    <a:srgbClr val="FF3300"/>
                  </a:solidFill>
                </a:ln>
              </p:spPr>
              <p:style>
                <a:lnRef idx="3">
                  <a:schemeClr val="accent2"/>
                </a:lnRef>
                <a:fillRef idx="0">
                  <a:schemeClr val="accent2"/>
                </a:fillRef>
                <a:effectRef idx="2">
                  <a:schemeClr val="accent2"/>
                </a:effectRef>
                <a:fontRef idx="minor">
                  <a:schemeClr val="tx1"/>
                </a:fontRef>
              </p:style>
            </p:cxnSp>
            <p:cxnSp>
              <p:nvCxnSpPr>
                <p:cNvPr id="17" name="Łącznik prosty 16">
                  <a:extLst>
                    <a:ext uri="{FF2B5EF4-FFF2-40B4-BE49-F238E27FC236}">
                      <a16:creationId xmlns:a16="http://schemas.microsoft.com/office/drawing/2014/main" id="{BFF62878-7397-443B-A822-0B9E68686BB0}"/>
                    </a:ext>
                  </a:extLst>
                </p:cNvPr>
                <p:cNvCxnSpPr>
                  <a:cxnSpLocks/>
                </p:cNvCxnSpPr>
                <p:nvPr userDrawn="1"/>
              </p:nvCxnSpPr>
              <p:spPr>
                <a:xfrm>
                  <a:off x="3255818" y="6174735"/>
                  <a:ext cx="1898073" cy="0"/>
                </a:xfrm>
                <a:prstGeom prst="line">
                  <a:avLst/>
                </a:prstGeom>
                <a:ln w="28575">
                  <a:solidFill>
                    <a:schemeClr val="accent1">
                      <a:lumMod val="60000"/>
                      <a:lumOff val="40000"/>
                    </a:schemeClr>
                  </a:solidFill>
                </a:ln>
              </p:spPr>
              <p:style>
                <a:lnRef idx="3">
                  <a:schemeClr val="accent2"/>
                </a:lnRef>
                <a:fillRef idx="0">
                  <a:schemeClr val="accent2"/>
                </a:fillRef>
                <a:effectRef idx="2">
                  <a:schemeClr val="accent2"/>
                </a:effectRef>
                <a:fontRef idx="minor">
                  <a:schemeClr val="tx1"/>
                </a:fontRef>
              </p:style>
            </p:cxnSp>
          </p:grpSp>
          <p:pic>
            <p:nvPicPr>
              <p:cNvPr id="13" name="Obraz 12">
                <a:extLst>
                  <a:ext uri="{FF2B5EF4-FFF2-40B4-BE49-F238E27FC236}">
                    <a16:creationId xmlns:a16="http://schemas.microsoft.com/office/drawing/2014/main" id="{0FD41FFD-D4D0-4C80-AAF0-A0DB4B2491DB}"/>
                  </a:ext>
                </a:extLst>
              </p:cNvPr>
              <p:cNvPicPr>
                <a:picLocks noChangeAspect="1"/>
              </p:cNvPicPr>
              <p:nvPr userDrawn="1"/>
            </p:nvPicPr>
            <p:blipFill>
              <a:blip r:embed="rId6"/>
              <a:stretch>
                <a:fillRect/>
              </a:stretch>
            </p:blipFill>
            <p:spPr>
              <a:xfrm>
                <a:off x="8741898" y="6585769"/>
                <a:ext cx="182291" cy="184436"/>
              </a:xfrm>
              <a:prstGeom prst="rect">
                <a:avLst/>
              </a:prstGeom>
            </p:spPr>
          </p:pic>
          <p:sp>
            <p:nvSpPr>
              <p:cNvPr id="14" name="pole tekstowe 13">
                <a:extLst>
                  <a:ext uri="{FF2B5EF4-FFF2-40B4-BE49-F238E27FC236}">
                    <a16:creationId xmlns:a16="http://schemas.microsoft.com/office/drawing/2014/main" id="{0D3ED5FC-5B89-451F-B5F4-1BADE1087268}"/>
                  </a:ext>
                </a:extLst>
              </p:cNvPr>
              <p:cNvSpPr txBox="1"/>
              <p:nvPr userDrawn="1"/>
            </p:nvSpPr>
            <p:spPr>
              <a:xfrm>
                <a:off x="7114503" y="6569581"/>
                <a:ext cx="1582484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pl-PL" sz="900" b="1" dirty="0">
                    <a:solidFill>
                      <a:srgbClr val="000099"/>
                    </a:solidFill>
                    <a:latin typeface="Trebuchet MS" panose="020B060302020202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facebook.com/wsbgorzow</a:t>
                </a:r>
              </a:p>
            </p:txBody>
          </p:sp>
        </p:grpSp>
        <p:pic>
          <p:nvPicPr>
            <p:cNvPr id="9" name="Obraz 8">
              <a:extLst>
                <a:ext uri="{FF2B5EF4-FFF2-40B4-BE49-F238E27FC236}">
                  <a16:creationId xmlns:a16="http://schemas.microsoft.com/office/drawing/2014/main" id="{F824578E-78F7-476E-9452-11B0C415396A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7">
              <a:extLst>
                <a:ext uri="{BEBA8EAE-BF5A-486C-A8C5-ECC9F3942E4B}">
                  <a14:imgProps xmlns:a14="http://schemas.microsoft.com/office/drawing/2010/main">
                    <a14:imgLayer r:embed="rId8">
                      <a14:imgEffect>
                        <a14:saturation sat="200000"/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>
              <a:off x="7781192" y="112000"/>
              <a:ext cx="1244914" cy="61071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7887562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az 7">
            <a:extLst>
              <a:ext uri="{FF2B5EF4-FFF2-40B4-BE49-F238E27FC236}">
                <a16:creationId xmlns:a16="http://schemas.microsoft.com/office/drawing/2014/main" id="{EA0C7D85-73A2-4694-B010-48C6FB26742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184000"/>
                    </a14:imgEffect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2723174"/>
            <a:ext cx="5363309" cy="413482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9" name="Symbol zastępczy numeru slajdu 6">
            <a:extLst>
              <a:ext uri="{FF2B5EF4-FFF2-40B4-BE49-F238E27FC236}">
                <a16:creationId xmlns:a16="http://schemas.microsoft.com/office/drawing/2014/main" id="{002A4090-3CD1-475F-99A8-ED771F0AF7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3213910" y="6546497"/>
            <a:ext cx="2743200" cy="253916"/>
          </a:xfrm>
          <a:prstGeom prst="rect">
            <a:avLst/>
          </a:prstGeom>
        </p:spPr>
        <p:txBody>
          <a:bodyPr/>
          <a:lstStyle>
            <a:lvl1pPr algn="ctr">
              <a:defRPr sz="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67214ABB-2739-4805-902B-1CBC2DD13E68}" type="slidenum">
              <a:rPr lang="pl-PL" smtClean="0"/>
              <a:pPr/>
              <a:t>‹#›</a:t>
            </a:fld>
            <a:endParaRPr lang="pl-PL"/>
          </a:p>
        </p:txBody>
      </p:sp>
      <p:grpSp>
        <p:nvGrpSpPr>
          <p:cNvPr id="10" name="Grupa 9">
            <a:extLst>
              <a:ext uri="{FF2B5EF4-FFF2-40B4-BE49-F238E27FC236}">
                <a16:creationId xmlns:a16="http://schemas.microsoft.com/office/drawing/2014/main" id="{EFBA18F8-8A9A-4049-AD47-02695BF69F86}"/>
              </a:ext>
            </a:extLst>
          </p:cNvPr>
          <p:cNvGrpSpPr/>
          <p:nvPr userDrawn="1"/>
        </p:nvGrpSpPr>
        <p:grpSpPr>
          <a:xfrm>
            <a:off x="240990" y="112000"/>
            <a:ext cx="8785116" cy="6688413"/>
            <a:chOff x="240990" y="112000"/>
            <a:chExt cx="8785116" cy="6688413"/>
          </a:xfrm>
        </p:grpSpPr>
        <p:grpSp>
          <p:nvGrpSpPr>
            <p:cNvPr id="11" name="Grupa 10">
              <a:extLst>
                <a:ext uri="{FF2B5EF4-FFF2-40B4-BE49-F238E27FC236}">
                  <a16:creationId xmlns:a16="http://schemas.microsoft.com/office/drawing/2014/main" id="{CB7BAE65-4AF6-463C-9BE2-D29D7C0BE9F8}"/>
                </a:ext>
              </a:extLst>
            </p:cNvPr>
            <p:cNvGrpSpPr/>
            <p:nvPr userDrawn="1"/>
          </p:nvGrpSpPr>
          <p:grpSpPr>
            <a:xfrm>
              <a:off x="240990" y="6442899"/>
              <a:ext cx="8683199" cy="357514"/>
              <a:chOff x="240990" y="6442899"/>
              <a:chExt cx="8683199" cy="357514"/>
            </a:xfrm>
          </p:grpSpPr>
          <p:sp>
            <p:nvSpPr>
              <p:cNvPr id="13" name="pole tekstowe 12">
                <a:extLst>
                  <a:ext uri="{FF2B5EF4-FFF2-40B4-BE49-F238E27FC236}">
                    <a16:creationId xmlns:a16="http://schemas.microsoft.com/office/drawing/2014/main" id="{96BEBC90-DB54-45EF-92D5-256D2AD37567}"/>
                  </a:ext>
                </a:extLst>
              </p:cNvPr>
              <p:cNvSpPr txBox="1"/>
              <p:nvPr userDrawn="1"/>
            </p:nvSpPr>
            <p:spPr>
              <a:xfrm>
                <a:off x="521947" y="6549114"/>
                <a:ext cx="965329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pl-PL" sz="900" b="1" dirty="0">
                    <a:solidFill>
                      <a:srgbClr val="000099"/>
                    </a:solidFill>
                    <a:latin typeface="Trebuchet MS" panose="020B060302020202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wsb.gorzow.pl</a:t>
                </a:r>
              </a:p>
            </p:txBody>
          </p:sp>
          <p:pic>
            <p:nvPicPr>
              <p:cNvPr id="14" name="Obraz 13">
                <a:extLst>
                  <a:ext uri="{FF2B5EF4-FFF2-40B4-BE49-F238E27FC236}">
                    <a16:creationId xmlns:a16="http://schemas.microsoft.com/office/drawing/2014/main" id="{190FD6FA-A609-4B87-A21C-DB0030844793}"/>
                  </a:ext>
                </a:extLst>
              </p:cNvPr>
              <p:cNvPicPr>
                <a:picLocks noChangeAspect="1"/>
              </p:cNvPicPr>
              <p:nvPr userDrawn="1"/>
            </p:nvPicPr>
            <p:blipFill rotWithShape="1">
              <a:blip r:embed="rId4" cstate="print"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20000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/>
            </p:blipFill>
            <p:spPr>
              <a:xfrm>
                <a:off x="262170" y="6521577"/>
                <a:ext cx="259777" cy="278836"/>
              </a:xfrm>
              <a:prstGeom prst="rect">
                <a:avLst/>
              </a:prstGeom>
            </p:spPr>
          </p:pic>
          <p:grpSp>
            <p:nvGrpSpPr>
              <p:cNvPr id="15" name="Grupa 14">
                <a:extLst>
                  <a:ext uri="{FF2B5EF4-FFF2-40B4-BE49-F238E27FC236}">
                    <a16:creationId xmlns:a16="http://schemas.microsoft.com/office/drawing/2014/main" id="{146374E6-1107-4A23-A0A0-049D54ECCCAC}"/>
                  </a:ext>
                </a:extLst>
              </p:cNvPr>
              <p:cNvGrpSpPr/>
              <p:nvPr userDrawn="1"/>
            </p:nvGrpSpPr>
            <p:grpSpPr>
              <a:xfrm>
                <a:off x="240990" y="6442899"/>
                <a:ext cx="8662019" cy="624"/>
                <a:chOff x="323714" y="6174735"/>
                <a:chExt cx="11582270" cy="10"/>
              </a:xfrm>
            </p:grpSpPr>
            <p:cxnSp>
              <p:nvCxnSpPr>
                <p:cNvPr id="18" name="Łącznik prosty 17">
                  <a:extLst>
                    <a:ext uri="{FF2B5EF4-FFF2-40B4-BE49-F238E27FC236}">
                      <a16:creationId xmlns:a16="http://schemas.microsoft.com/office/drawing/2014/main" id="{47E56032-17F0-41EC-92D7-A142E4E63EF3}"/>
                    </a:ext>
                  </a:extLst>
                </p:cNvPr>
                <p:cNvCxnSpPr>
                  <a:cxnSpLocks/>
                </p:cNvCxnSpPr>
                <p:nvPr userDrawn="1"/>
              </p:nvCxnSpPr>
              <p:spPr>
                <a:xfrm>
                  <a:off x="5153891" y="6174745"/>
                  <a:ext cx="6752093" cy="0"/>
                </a:xfrm>
                <a:prstGeom prst="line">
                  <a:avLst/>
                </a:prstGeom>
                <a:ln w="28575">
                  <a:solidFill>
                    <a:srgbClr val="000099"/>
                  </a:solidFill>
                </a:ln>
              </p:spPr>
              <p:style>
                <a:lnRef idx="3">
                  <a:schemeClr val="accent2"/>
                </a:lnRef>
                <a:fillRef idx="0">
                  <a:schemeClr val="accent2"/>
                </a:fillRef>
                <a:effectRef idx="2">
                  <a:schemeClr val="accent2"/>
                </a:effectRef>
                <a:fontRef idx="minor">
                  <a:schemeClr val="tx1"/>
                </a:fontRef>
              </p:style>
            </p:cxnSp>
            <p:cxnSp>
              <p:nvCxnSpPr>
                <p:cNvPr id="19" name="Łącznik prosty 18">
                  <a:extLst>
                    <a:ext uri="{FF2B5EF4-FFF2-40B4-BE49-F238E27FC236}">
                      <a16:creationId xmlns:a16="http://schemas.microsoft.com/office/drawing/2014/main" id="{6680901C-2F79-4B21-90BD-1A8D3000B0BD}"/>
                    </a:ext>
                  </a:extLst>
                </p:cNvPr>
                <p:cNvCxnSpPr>
                  <a:cxnSpLocks/>
                </p:cNvCxnSpPr>
                <p:nvPr userDrawn="1"/>
              </p:nvCxnSpPr>
              <p:spPr>
                <a:xfrm>
                  <a:off x="323714" y="6174735"/>
                  <a:ext cx="2932104" cy="0"/>
                </a:xfrm>
                <a:prstGeom prst="line">
                  <a:avLst/>
                </a:prstGeom>
                <a:ln w="28575">
                  <a:solidFill>
                    <a:srgbClr val="FF3300"/>
                  </a:solidFill>
                </a:ln>
              </p:spPr>
              <p:style>
                <a:lnRef idx="3">
                  <a:schemeClr val="accent2"/>
                </a:lnRef>
                <a:fillRef idx="0">
                  <a:schemeClr val="accent2"/>
                </a:fillRef>
                <a:effectRef idx="2">
                  <a:schemeClr val="accent2"/>
                </a:effectRef>
                <a:fontRef idx="minor">
                  <a:schemeClr val="tx1"/>
                </a:fontRef>
              </p:style>
            </p:cxnSp>
            <p:cxnSp>
              <p:nvCxnSpPr>
                <p:cNvPr id="20" name="Łącznik prosty 19">
                  <a:extLst>
                    <a:ext uri="{FF2B5EF4-FFF2-40B4-BE49-F238E27FC236}">
                      <a16:creationId xmlns:a16="http://schemas.microsoft.com/office/drawing/2014/main" id="{D6067F6E-D182-48D6-A60C-B11676601699}"/>
                    </a:ext>
                  </a:extLst>
                </p:cNvPr>
                <p:cNvCxnSpPr>
                  <a:cxnSpLocks/>
                </p:cNvCxnSpPr>
                <p:nvPr userDrawn="1"/>
              </p:nvCxnSpPr>
              <p:spPr>
                <a:xfrm>
                  <a:off x="3255818" y="6174735"/>
                  <a:ext cx="1898073" cy="0"/>
                </a:xfrm>
                <a:prstGeom prst="line">
                  <a:avLst/>
                </a:prstGeom>
                <a:ln w="28575">
                  <a:solidFill>
                    <a:schemeClr val="accent1">
                      <a:lumMod val="60000"/>
                      <a:lumOff val="40000"/>
                    </a:schemeClr>
                  </a:solidFill>
                </a:ln>
              </p:spPr>
              <p:style>
                <a:lnRef idx="3">
                  <a:schemeClr val="accent2"/>
                </a:lnRef>
                <a:fillRef idx="0">
                  <a:schemeClr val="accent2"/>
                </a:fillRef>
                <a:effectRef idx="2">
                  <a:schemeClr val="accent2"/>
                </a:effectRef>
                <a:fontRef idx="minor">
                  <a:schemeClr val="tx1"/>
                </a:fontRef>
              </p:style>
            </p:cxnSp>
          </p:grpSp>
          <p:pic>
            <p:nvPicPr>
              <p:cNvPr id="16" name="Obraz 15">
                <a:extLst>
                  <a:ext uri="{FF2B5EF4-FFF2-40B4-BE49-F238E27FC236}">
                    <a16:creationId xmlns:a16="http://schemas.microsoft.com/office/drawing/2014/main" id="{8AF41CCF-60F6-4D46-96D4-E6CEDD8BA117}"/>
                  </a:ext>
                </a:extLst>
              </p:cNvPr>
              <p:cNvPicPr>
                <a:picLocks noChangeAspect="1"/>
              </p:cNvPicPr>
              <p:nvPr userDrawn="1"/>
            </p:nvPicPr>
            <p:blipFill>
              <a:blip r:embed="rId6"/>
              <a:stretch>
                <a:fillRect/>
              </a:stretch>
            </p:blipFill>
            <p:spPr>
              <a:xfrm>
                <a:off x="8741898" y="6585769"/>
                <a:ext cx="182291" cy="184436"/>
              </a:xfrm>
              <a:prstGeom prst="rect">
                <a:avLst/>
              </a:prstGeom>
            </p:spPr>
          </p:pic>
          <p:sp>
            <p:nvSpPr>
              <p:cNvPr id="17" name="pole tekstowe 16">
                <a:extLst>
                  <a:ext uri="{FF2B5EF4-FFF2-40B4-BE49-F238E27FC236}">
                    <a16:creationId xmlns:a16="http://schemas.microsoft.com/office/drawing/2014/main" id="{DA43B3EE-5CB9-4E83-AC87-9812DC2D05BA}"/>
                  </a:ext>
                </a:extLst>
              </p:cNvPr>
              <p:cNvSpPr txBox="1"/>
              <p:nvPr userDrawn="1"/>
            </p:nvSpPr>
            <p:spPr>
              <a:xfrm>
                <a:off x="7114503" y="6569581"/>
                <a:ext cx="1582484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pl-PL" sz="900" b="1" dirty="0">
                    <a:solidFill>
                      <a:srgbClr val="000099"/>
                    </a:solidFill>
                    <a:latin typeface="Trebuchet MS" panose="020B060302020202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facebook.com/wsbgorzow</a:t>
                </a:r>
              </a:p>
            </p:txBody>
          </p:sp>
        </p:grpSp>
        <p:pic>
          <p:nvPicPr>
            <p:cNvPr id="12" name="Obraz 11">
              <a:extLst>
                <a:ext uri="{FF2B5EF4-FFF2-40B4-BE49-F238E27FC236}">
                  <a16:creationId xmlns:a16="http://schemas.microsoft.com/office/drawing/2014/main" id="{8427AC3F-F514-445A-9002-6C2C7FEF8062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7">
              <a:extLst>
                <a:ext uri="{BEBA8EAE-BF5A-486C-A8C5-ECC9F3942E4B}">
                  <a14:imgProps xmlns:a14="http://schemas.microsoft.com/office/drawing/2010/main">
                    <a14:imgLayer r:embed="rId8">
                      <a14:imgEffect>
                        <a14:saturation sat="200000"/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>
              <a:off x="7781192" y="112000"/>
              <a:ext cx="1244914" cy="61071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6327585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az 7">
            <a:extLst>
              <a:ext uri="{FF2B5EF4-FFF2-40B4-BE49-F238E27FC236}">
                <a16:creationId xmlns:a16="http://schemas.microsoft.com/office/drawing/2014/main" id="{E0B9C3FB-3B85-4852-A1E5-7C31A47656FD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184000"/>
                    </a14:imgEffect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2723174"/>
            <a:ext cx="5363309" cy="413482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9" name="Symbol zastępczy numeru slajdu 6">
            <a:extLst>
              <a:ext uri="{FF2B5EF4-FFF2-40B4-BE49-F238E27FC236}">
                <a16:creationId xmlns:a16="http://schemas.microsoft.com/office/drawing/2014/main" id="{7E7C6015-0B9B-4913-A7B1-0BD15B8586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3213910" y="6546497"/>
            <a:ext cx="2743200" cy="253916"/>
          </a:xfrm>
          <a:prstGeom prst="rect">
            <a:avLst/>
          </a:prstGeom>
        </p:spPr>
        <p:txBody>
          <a:bodyPr/>
          <a:lstStyle>
            <a:lvl1pPr algn="ctr">
              <a:defRPr sz="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67214ABB-2739-4805-902B-1CBC2DD13E68}" type="slidenum">
              <a:rPr lang="pl-PL" smtClean="0"/>
              <a:pPr/>
              <a:t>‹#›</a:t>
            </a:fld>
            <a:endParaRPr lang="pl-PL"/>
          </a:p>
        </p:txBody>
      </p:sp>
      <p:grpSp>
        <p:nvGrpSpPr>
          <p:cNvPr id="10" name="Grupa 9">
            <a:extLst>
              <a:ext uri="{FF2B5EF4-FFF2-40B4-BE49-F238E27FC236}">
                <a16:creationId xmlns:a16="http://schemas.microsoft.com/office/drawing/2014/main" id="{FDEB2DC4-068F-4838-AF3A-494D60DF3833}"/>
              </a:ext>
            </a:extLst>
          </p:cNvPr>
          <p:cNvGrpSpPr/>
          <p:nvPr userDrawn="1"/>
        </p:nvGrpSpPr>
        <p:grpSpPr>
          <a:xfrm>
            <a:off x="240990" y="112000"/>
            <a:ext cx="8785116" cy="6688413"/>
            <a:chOff x="240990" y="112000"/>
            <a:chExt cx="8785116" cy="6688413"/>
          </a:xfrm>
        </p:grpSpPr>
        <p:grpSp>
          <p:nvGrpSpPr>
            <p:cNvPr id="11" name="Grupa 10">
              <a:extLst>
                <a:ext uri="{FF2B5EF4-FFF2-40B4-BE49-F238E27FC236}">
                  <a16:creationId xmlns:a16="http://schemas.microsoft.com/office/drawing/2014/main" id="{35265236-DF04-4148-9727-033276DD439D}"/>
                </a:ext>
              </a:extLst>
            </p:cNvPr>
            <p:cNvGrpSpPr/>
            <p:nvPr userDrawn="1"/>
          </p:nvGrpSpPr>
          <p:grpSpPr>
            <a:xfrm>
              <a:off x="240990" y="6442899"/>
              <a:ext cx="8683199" cy="357514"/>
              <a:chOff x="240990" y="6442899"/>
              <a:chExt cx="8683199" cy="357514"/>
            </a:xfrm>
          </p:grpSpPr>
          <p:sp>
            <p:nvSpPr>
              <p:cNvPr id="13" name="pole tekstowe 12">
                <a:extLst>
                  <a:ext uri="{FF2B5EF4-FFF2-40B4-BE49-F238E27FC236}">
                    <a16:creationId xmlns:a16="http://schemas.microsoft.com/office/drawing/2014/main" id="{98F9BE25-83CA-4EFF-9B13-3DEDBA18D545}"/>
                  </a:ext>
                </a:extLst>
              </p:cNvPr>
              <p:cNvSpPr txBox="1"/>
              <p:nvPr userDrawn="1"/>
            </p:nvSpPr>
            <p:spPr>
              <a:xfrm>
                <a:off x="521947" y="6549114"/>
                <a:ext cx="965329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pl-PL" sz="900" b="1" dirty="0">
                    <a:solidFill>
                      <a:srgbClr val="000099"/>
                    </a:solidFill>
                    <a:latin typeface="Trebuchet MS" panose="020B060302020202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wsb.gorzow.pl</a:t>
                </a:r>
              </a:p>
            </p:txBody>
          </p:sp>
          <p:pic>
            <p:nvPicPr>
              <p:cNvPr id="14" name="Obraz 13">
                <a:extLst>
                  <a:ext uri="{FF2B5EF4-FFF2-40B4-BE49-F238E27FC236}">
                    <a16:creationId xmlns:a16="http://schemas.microsoft.com/office/drawing/2014/main" id="{BEED34C2-7010-4D18-AC95-669BC3C59F50}"/>
                  </a:ext>
                </a:extLst>
              </p:cNvPr>
              <p:cNvPicPr>
                <a:picLocks noChangeAspect="1"/>
              </p:cNvPicPr>
              <p:nvPr userDrawn="1"/>
            </p:nvPicPr>
            <p:blipFill rotWithShape="1">
              <a:blip r:embed="rId4" cstate="print"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20000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/>
            </p:blipFill>
            <p:spPr>
              <a:xfrm>
                <a:off x="262170" y="6521577"/>
                <a:ext cx="259777" cy="278836"/>
              </a:xfrm>
              <a:prstGeom prst="rect">
                <a:avLst/>
              </a:prstGeom>
            </p:spPr>
          </p:pic>
          <p:grpSp>
            <p:nvGrpSpPr>
              <p:cNvPr id="15" name="Grupa 14">
                <a:extLst>
                  <a:ext uri="{FF2B5EF4-FFF2-40B4-BE49-F238E27FC236}">
                    <a16:creationId xmlns:a16="http://schemas.microsoft.com/office/drawing/2014/main" id="{D2B19680-6F60-4DE4-B3FF-A3AD31FE2508}"/>
                  </a:ext>
                </a:extLst>
              </p:cNvPr>
              <p:cNvGrpSpPr/>
              <p:nvPr userDrawn="1"/>
            </p:nvGrpSpPr>
            <p:grpSpPr>
              <a:xfrm>
                <a:off x="240990" y="6442899"/>
                <a:ext cx="8662019" cy="624"/>
                <a:chOff x="323714" y="6174735"/>
                <a:chExt cx="11582270" cy="10"/>
              </a:xfrm>
            </p:grpSpPr>
            <p:cxnSp>
              <p:nvCxnSpPr>
                <p:cNvPr id="18" name="Łącznik prosty 17">
                  <a:extLst>
                    <a:ext uri="{FF2B5EF4-FFF2-40B4-BE49-F238E27FC236}">
                      <a16:creationId xmlns:a16="http://schemas.microsoft.com/office/drawing/2014/main" id="{57A31A30-71A5-41D7-BE9E-34733C50A567}"/>
                    </a:ext>
                  </a:extLst>
                </p:cNvPr>
                <p:cNvCxnSpPr>
                  <a:cxnSpLocks/>
                </p:cNvCxnSpPr>
                <p:nvPr userDrawn="1"/>
              </p:nvCxnSpPr>
              <p:spPr>
                <a:xfrm>
                  <a:off x="5153891" y="6174745"/>
                  <a:ext cx="6752093" cy="0"/>
                </a:xfrm>
                <a:prstGeom prst="line">
                  <a:avLst/>
                </a:prstGeom>
                <a:ln w="28575">
                  <a:solidFill>
                    <a:srgbClr val="000099"/>
                  </a:solidFill>
                </a:ln>
              </p:spPr>
              <p:style>
                <a:lnRef idx="3">
                  <a:schemeClr val="accent2"/>
                </a:lnRef>
                <a:fillRef idx="0">
                  <a:schemeClr val="accent2"/>
                </a:fillRef>
                <a:effectRef idx="2">
                  <a:schemeClr val="accent2"/>
                </a:effectRef>
                <a:fontRef idx="minor">
                  <a:schemeClr val="tx1"/>
                </a:fontRef>
              </p:style>
            </p:cxnSp>
            <p:cxnSp>
              <p:nvCxnSpPr>
                <p:cNvPr id="19" name="Łącznik prosty 18">
                  <a:extLst>
                    <a:ext uri="{FF2B5EF4-FFF2-40B4-BE49-F238E27FC236}">
                      <a16:creationId xmlns:a16="http://schemas.microsoft.com/office/drawing/2014/main" id="{45113A9F-1F02-4269-8AEF-74E7BE1993C6}"/>
                    </a:ext>
                  </a:extLst>
                </p:cNvPr>
                <p:cNvCxnSpPr>
                  <a:cxnSpLocks/>
                </p:cNvCxnSpPr>
                <p:nvPr userDrawn="1"/>
              </p:nvCxnSpPr>
              <p:spPr>
                <a:xfrm>
                  <a:off x="323714" y="6174735"/>
                  <a:ext cx="2932104" cy="0"/>
                </a:xfrm>
                <a:prstGeom prst="line">
                  <a:avLst/>
                </a:prstGeom>
                <a:ln w="28575">
                  <a:solidFill>
                    <a:srgbClr val="FF3300"/>
                  </a:solidFill>
                </a:ln>
              </p:spPr>
              <p:style>
                <a:lnRef idx="3">
                  <a:schemeClr val="accent2"/>
                </a:lnRef>
                <a:fillRef idx="0">
                  <a:schemeClr val="accent2"/>
                </a:fillRef>
                <a:effectRef idx="2">
                  <a:schemeClr val="accent2"/>
                </a:effectRef>
                <a:fontRef idx="minor">
                  <a:schemeClr val="tx1"/>
                </a:fontRef>
              </p:style>
            </p:cxnSp>
            <p:cxnSp>
              <p:nvCxnSpPr>
                <p:cNvPr id="20" name="Łącznik prosty 19">
                  <a:extLst>
                    <a:ext uri="{FF2B5EF4-FFF2-40B4-BE49-F238E27FC236}">
                      <a16:creationId xmlns:a16="http://schemas.microsoft.com/office/drawing/2014/main" id="{9036E920-E362-4BD8-B774-DB6C8EDB16F6}"/>
                    </a:ext>
                  </a:extLst>
                </p:cNvPr>
                <p:cNvCxnSpPr>
                  <a:cxnSpLocks/>
                </p:cNvCxnSpPr>
                <p:nvPr userDrawn="1"/>
              </p:nvCxnSpPr>
              <p:spPr>
                <a:xfrm>
                  <a:off x="3255818" y="6174735"/>
                  <a:ext cx="1898073" cy="0"/>
                </a:xfrm>
                <a:prstGeom prst="line">
                  <a:avLst/>
                </a:prstGeom>
                <a:ln w="28575">
                  <a:solidFill>
                    <a:schemeClr val="accent1">
                      <a:lumMod val="60000"/>
                      <a:lumOff val="40000"/>
                    </a:schemeClr>
                  </a:solidFill>
                </a:ln>
              </p:spPr>
              <p:style>
                <a:lnRef idx="3">
                  <a:schemeClr val="accent2"/>
                </a:lnRef>
                <a:fillRef idx="0">
                  <a:schemeClr val="accent2"/>
                </a:fillRef>
                <a:effectRef idx="2">
                  <a:schemeClr val="accent2"/>
                </a:effectRef>
                <a:fontRef idx="minor">
                  <a:schemeClr val="tx1"/>
                </a:fontRef>
              </p:style>
            </p:cxnSp>
          </p:grpSp>
          <p:pic>
            <p:nvPicPr>
              <p:cNvPr id="16" name="Obraz 15">
                <a:extLst>
                  <a:ext uri="{FF2B5EF4-FFF2-40B4-BE49-F238E27FC236}">
                    <a16:creationId xmlns:a16="http://schemas.microsoft.com/office/drawing/2014/main" id="{1644FE65-5A06-4A8D-AE36-A3D8503DF195}"/>
                  </a:ext>
                </a:extLst>
              </p:cNvPr>
              <p:cNvPicPr>
                <a:picLocks noChangeAspect="1"/>
              </p:cNvPicPr>
              <p:nvPr userDrawn="1"/>
            </p:nvPicPr>
            <p:blipFill>
              <a:blip r:embed="rId6"/>
              <a:stretch>
                <a:fillRect/>
              </a:stretch>
            </p:blipFill>
            <p:spPr>
              <a:xfrm>
                <a:off x="8741898" y="6585769"/>
                <a:ext cx="182291" cy="184436"/>
              </a:xfrm>
              <a:prstGeom prst="rect">
                <a:avLst/>
              </a:prstGeom>
            </p:spPr>
          </p:pic>
          <p:sp>
            <p:nvSpPr>
              <p:cNvPr id="17" name="pole tekstowe 16">
                <a:extLst>
                  <a:ext uri="{FF2B5EF4-FFF2-40B4-BE49-F238E27FC236}">
                    <a16:creationId xmlns:a16="http://schemas.microsoft.com/office/drawing/2014/main" id="{31ADB4A4-69B9-495E-A55E-2D33046771E9}"/>
                  </a:ext>
                </a:extLst>
              </p:cNvPr>
              <p:cNvSpPr txBox="1"/>
              <p:nvPr userDrawn="1"/>
            </p:nvSpPr>
            <p:spPr>
              <a:xfrm>
                <a:off x="7114503" y="6569581"/>
                <a:ext cx="1582484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pl-PL" sz="900" b="1" dirty="0">
                    <a:solidFill>
                      <a:srgbClr val="000099"/>
                    </a:solidFill>
                    <a:latin typeface="Trebuchet MS" panose="020B060302020202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facebook.com/wsbgorzow</a:t>
                </a:r>
              </a:p>
            </p:txBody>
          </p:sp>
        </p:grpSp>
        <p:pic>
          <p:nvPicPr>
            <p:cNvPr id="12" name="Obraz 11">
              <a:extLst>
                <a:ext uri="{FF2B5EF4-FFF2-40B4-BE49-F238E27FC236}">
                  <a16:creationId xmlns:a16="http://schemas.microsoft.com/office/drawing/2014/main" id="{F926F1B7-64EB-4DAD-A6C0-03190F9B13FD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7">
              <a:extLst>
                <a:ext uri="{BEBA8EAE-BF5A-486C-A8C5-ECC9F3942E4B}">
                  <a14:imgProps xmlns:a14="http://schemas.microsoft.com/office/drawing/2010/main">
                    <a14:imgLayer r:embed="rId8">
                      <a14:imgEffect>
                        <a14:saturation sat="200000"/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>
              <a:off x="7781192" y="112000"/>
              <a:ext cx="1244914" cy="61071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7733606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741036-7B76-4DEB-8A48-F9B74E993A1F}" type="datetime1">
              <a:rPr lang="pl-PL" smtClean="0"/>
              <a:t>22.04.2025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AD6D8F-D5BC-4F9E-A5E5-A0221A10C03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534591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1">
            <a:extLst>
              <a:ext uri="{FF2B5EF4-FFF2-40B4-BE49-F238E27FC236}">
                <a16:creationId xmlns:a16="http://schemas.microsoft.com/office/drawing/2014/main" id="{666F8BA2-9484-4F26-9789-C712B4EA760B}"/>
              </a:ext>
            </a:extLst>
          </p:cNvPr>
          <p:cNvSpPr txBox="1">
            <a:spLocks/>
          </p:cNvSpPr>
          <p:nvPr/>
        </p:nvSpPr>
        <p:spPr>
          <a:xfrm>
            <a:off x="964702" y="1405409"/>
            <a:ext cx="7220510" cy="1657387"/>
          </a:xfrm>
          <a:prstGeom prst="rect">
            <a:avLst/>
          </a:prstGeom>
        </p:spPr>
        <p:txBody>
          <a:bodyPr anchor="t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b="1" kern="1200">
                <a:solidFill>
                  <a:srgbClr val="FF0000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pl-PL" sz="2600" dirty="0">
                <a:solidFill>
                  <a:srgbClr val="000099"/>
                </a:solidFill>
                <a:latin typeface="Trebuchet MS" panose="020B0603020202020204" pitchFamily="34" charset="0"/>
              </a:rPr>
              <a:t>Tytuł pracy</a:t>
            </a:r>
            <a:br>
              <a:rPr lang="pl-PL" sz="2600" dirty="0">
                <a:solidFill>
                  <a:srgbClr val="000099"/>
                </a:solidFill>
                <a:latin typeface="Trebuchet MS" panose="020B0603020202020204" pitchFamily="34" charset="0"/>
              </a:rPr>
            </a:br>
            <a:r>
              <a:rPr lang="pl-PL" sz="2600" dirty="0">
                <a:solidFill>
                  <a:srgbClr val="000099"/>
                </a:solidFill>
                <a:latin typeface="Trebuchet MS" panose="020B0603020202020204" pitchFamily="34" charset="0"/>
              </a:rPr>
              <a:t>np. Analiza finansowa</a:t>
            </a:r>
            <a:br>
              <a:rPr lang="pl-PL" sz="2600" dirty="0">
                <a:solidFill>
                  <a:srgbClr val="000099"/>
                </a:solidFill>
                <a:latin typeface="Trebuchet MS" panose="020B0603020202020204" pitchFamily="34" charset="0"/>
              </a:rPr>
            </a:br>
            <a:r>
              <a:rPr lang="pl-PL" sz="2600" dirty="0">
                <a:solidFill>
                  <a:srgbClr val="000099"/>
                </a:solidFill>
                <a:latin typeface="Trebuchet MS" panose="020B0603020202020204" pitchFamily="34" charset="0"/>
              </a:rPr>
              <a:t>na przykładzie Banku X w Gorzowie Wlkp.</a:t>
            </a:r>
          </a:p>
        </p:txBody>
      </p:sp>
      <p:sp>
        <p:nvSpPr>
          <p:cNvPr id="5" name="Podtytuł 2">
            <a:extLst>
              <a:ext uri="{FF2B5EF4-FFF2-40B4-BE49-F238E27FC236}">
                <a16:creationId xmlns:a16="http://schemas.microsoft.com/office/drawing/2014/main" id="{767D72A8-E974-4280-868E-AFEDEF35946B}"/>
              </a:ext>
            </a:extLst>
          </p:cNvPr>
          <p:cNvSpPr txBox="1">
            <a:spLocks/>
          </p:cNvSpPr>
          <p:nvPr/>
        </p:nvSpPr>
        <p:spPr>
          <a:xfrm>
            <a:off x="964702" y="3399673"/>
            <a:ext cx="7220510" cy="46879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rgbClr val="000099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l-PL" sz="2000" dirty="0"/>
              <a:t>Imię i nazwisko autora</a:t>
            </a:r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B13FE01B-DB31-473C-BDC7-A2C379CA8318}"/>
              </a:ext>
            </a:extLst>
          </p:cNvPr>
          <p:cNvSpPr/>
          <p:nvPr/>
        </p:nvSpPr>
        <p:spPr>
          <a:xfrm>
            <a:off x="884494" y="4587856"/>
            <a:ext cx="2844127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pl-PL" sz="1200" dirty="0">
                <a:latin typeface="+mn-lt"/>
              </a:rPr>
              <a:t>Specjalność: </a:t>
            </a:r>
          </a:p>
          <a:p>
            <a:pPr>
              <a:spcAft>
                <a:spcPts val="0"/>
              </a:spcAft>
            </a:pPr>
            <a:r>
              <a:rPr lang="pl-PL" sz="1200" dirty="0">
                <a:latin typeface="+mn-lt"/>
              </a:rPr>
              <a:t>…………………………………………………..……......</a:t>
            </a:r>
          </a:p>
          <a:p>
            <a:pPr>
              <a:spcAft>
                <a:spcPts val="0"/>
              </a:spcAft>
            </a:pPr>
            <a:r>
              <a:rPr lang="pl-PL" sz="1200" dirty="0">
                <a:latin typeface="+mn-lt"/>
              </a:rPr>
              <a:t>……………………………………….……………….……</a:t>
            </a:r>
          </a:p>
          <a:p>
            <a:pPr>
              <a:spcAft>
                <a:spcPts val="0"/>
              </a:spcAft>
            </a:pPr>
            <a:r>
              <a:rPr lang="pl-PL" sz="1200" dirty="0">
                <a:latin typeface="+mn-lt"/>
              </a:rPr>
              <a:t>………………………………………………………………</a:t>
            </a:r>
          </a:p>
        </p:txBody>
      </p:sp>
      <p:sp>
        <p:nvSpPr>
          <p:cNvPr id="7" name="Prostokąt 6">
            <a:extLst>
              <a:ext uri="{FF2B5EF4-FFF2-40B4-BE49-F238E27FC236}">
                <a16:creationId xmlns:a16="http://schemas.microsoft.com/office/drawing/2014/main" id="{9D2C49F7-F4D8-43DE-9036-24EB3FF01B61}"/>
              </a:ext>
            </a:extLst>
          </p:cNvPr>
          <p:cNvSpPr/>
          <p:nvPr/>
        </p:nvSpPr>
        <p:spPr>
          <a:xfrm>
            <a:off x="4888204" y="4587856"/>
            <a:ext cx="3578530" cy="7848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30200" algn="ctr"/>
            <a:r>
              <a:rPr lang="pl-PL" sz="1200" dirty="0">
                <a:latin typeface="+mn-lt"/>
              </a:rPr>
              <a:t>Projekt realizowany </a:t>
            </a:r>
            <a:r>
              <a:rPr lang="pl-PL" sz="1200" dirty="0">
                <a:effectLst/>
                <a:latin typeface="+mn-lt"/>
              </a:rPr>
              <a:t>pod kierunkiem: </a:t>
            </a:r>
          </a:p>
          <a:p>
            <a:pPr marL="330200" algn="ctr"/>
            <a:r>
              <a:rPr lang="pl-PL" sz="1200" dirty="0">
                <a:latin typeface="+mn-lt"/>
                <a:ea typeface="Calibri" panose="020F0502020204030204" pitchFamily="34" charset="0"/>
                <a:cs typeface="Arial" panose="020B0604020202020204" pitchFamily="34" charset="0"/>
              </a:rPr>
              <a:t>……………………………………………………….</a:t>
            </a:r>
          </a:p>
          <a:p>
            <a:pPr marL="330200" algn="ctr"/>
            <a:r>
              <a:rPr lang="pl-PL" sz="1200" dirty="0">
                <a:effectLst/>
                <a:latin typeface="+mn-lt"/>
                <a:ea typeface="Calibri" panose="020F0502020204030204" pitchFamily="34" charset="0"/>
                <a:cs typeface="Arial" panose="020B0604020202020204" pitchFamily="34" charset="0"/>
              </a:rPr>
              <a:t>……………………………………………………….</a:t>
            </a:r>
            <a:endParaRPr lang="pl-PL" sz="1200" dirty="0">
              <a:latin typeface="+mn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30200" algn="ctr"/>
            <a:r>
              <a:rPr lang="pl-PL" sz="800" dirty="0">
                <a:effectLst/>
                <a:latin typeface="+mn-lt"/>
              </a:rPr>
              <a:t>(tytuł/ stopień, imię i nazwisko promotora)</a:t>
            </a:r>
            <a:endParaRPr lang="pl-PL" sz="1050" dirty="0">
              <a:effectLst/>
              <a:latin typeface="+mn-lt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8" name="pole tekstowe 7">
            <a:extLst>
              <a:ext uri="{FF2B5EF4-FFF2-40B4-BE49-F238E27FC236}">
                <a16:creationId xmlns:a16="http://schemas.microsoft.com/office/drawing/2014/main" id="{473F3C6B-8B50-40B4-ABE6-4061B19C0CAF}"/>
              </a:ext>
            </a:extLst>
          </p:cNvPr>
          <p:cNvSpPr txBox="1"/>
          <p:nvPr/>
        </p:nvSpPr>
        <p:spPr>
          <a:xfrm>
            <a:off x="3011989" y="6544057"/>
            <a:ext cx="31200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2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STUDIA PODYPLOMOWE</a:t>
            </a:r>
          </a:p>
        </p:txBody>
      </p:sp>
      <p:sp>
        <p:nvSpPr>
          <p:cNvPr id="9" name="Prostokąt 8">
            <a:extLst>
              <a:ext uri="{FF2B5EF4-FFF2-40B4-BE49-F238E27FC236}">
                <a16:creationId xmlns:a16="http://schemas.microsoft.com/office/drawing/2014/main" id="{FC535D6F-19F4-4AFE-8EA5-01A1039ACC7C}"/>
              </a:ext>
            </a:extLst>
          </p:cNvPr>
          <p:cNvSpPr/>
          <p:nvPr/>
        </p:nvSpPr>
        <p:spPr>
          <a:xfrm>
            <a:off x="0" y="0"/>
            <a:ext cx="195310" cy="1369897"/>
          </a:xfrm>
          <a:prstGeom prst="rect">
            <a:avLst/>
          </a:prstGeom>
          <a:solidFill>
            <a:srgbClr val="0000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50433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52D1212-8699-4F87-81C7-76AD83B1A0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8D3BDD2-E536-434F-B5B5-B8819A7292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850A5A07-5184-4944-8911-F3B9CD5A90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3561056" y="6519509"/>
            <a:ext cx="2057400" cy="289666"/>
          </a:xfrm>
        </p:spPr>
        <p:txBody>
          <a:bodyPr/>
          <a:lstStyle/>
          <a:p>
            <a:fld id="{DDAD6D8F-D5BC-4F9E-A5E5-A0221A10C03E}" type="slidenum">
              <a:rPr lang="pl-PL" smtClean="0"/>
              <a:t>2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1003376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8A8D552-F9A4-44FB-8E2C-A34E8DF44A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8127D83-E4D1-4B7E-83BD-3FBEED1036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3333331F-8740-437E-8495-D0E6C4504C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14ABB-2739-4805-902B-1CBC2DD13E68}" type="slidenum">
              <a:rPr lang="pl-PL" smtClean="0"/>
              <a:pPr/>
              <a:t>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28708558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Motyw pakietu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yw pakietu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27</TotalTime>
  <Words>46</Words>
  <Application>Microsoft Office PowerPoint</Application>
  <PresentationFormat>Pokaz na ekranie (4:3)</PresentationFormat>
  <Paragraphs>13</Paragraphs>
  <Slides>3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Trebuchet MS</vt:lpstr>
      <vt:lpstr>Motyw pakietu Office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Arleta Dworczak</dc:creator>
  <cp:lastModifiedBy>Arleta Dworczak WSB</cp:lastModifiedBy>
  <cp:revision>5</cp:revision>
  <dcterms:created xsi:type="dcterms:W3CDTF">2020-05-08T11:17:25Z</dcterms:created>
  <dcterms:modified xsi:type="dcterms:W3CDTF">2025-04-22T09:37:40Z</dcterms:modified>
</cp:coreProperties>
</file>